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2" r:id="rId3"/>
    <p:sldId id="266" r:id="rId4"/>
    <p:sldId id="263" r:id="rId5"/>
    <p:sldId id="269" r:id="rId6"/>
    <p:sldId id="264" r:id="rId7"/>
    <p:sldId id="268" r:id="rId8"/>
    <p:sldId id="267" r:id="rId9"/>
    <p:sldId id="265" r:id="rId10"/>
  </p:sldIdLst>
  <p:sldSz cx="12192000" cy="6858000"/>
  <p:notesSz cx="6858000" cy="9144000"/>
  <p:defaultTextStyle>
    <a:defPPr>
      <a:defRPr lang="he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53A4"/>
    <a:srgbClr val="E0372D"/>
    <a:srgbClr val="131313"/>
    <a:srgbClr val="02B3E2"/>
    <a:srgbClr val="9AC5E4"/>
    <a:srgbClr val="0067B4"/>
    <a:srgbClr val="227FB6"/>
    <a:srgbClr val="247BB3"/>
    <a:srgbClr val="95B4D6"/>
    <a:srgbClr val="0282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1212" y="3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856545-9B8A-4B1B-8FAE-A46253931CE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1E0E51E-8524-4370-8779-93C0104DA07B}">
      <dgm:prSet phldrT="[Text]" phldr="1"/>
      <dgm:spPr>
        <a:solidFill>
          <a:srgbClr val="3953A4"/>
        </a:solidFill>
        <a:ln>
          <a:solidFill>
            <a:srgbClr val="E0372D"/>
          </a:solidFill>
        </a:ln>
      </dgm:spPr>
      <dgm:t>
        <a:bodyPr/>
        <a:lstStyle/>
        <a:p>
          <a:endParaRPr lang="en-US"/>
        </a:p>
      </dgm:t>
    </dgm:pt>
    <dgm:pt modelId="{DCAA7FDF-BF00-4153-BD52-EDFC08F93DF5}" type="parTrans" cxnId="{7A0A778E-6CE6-452E-A785-2B75E5D2280F}">
      <dgm:prSet/>
      <dgm:spPr/>
      <dgm:t>
        <a:bodyPr/>
        <a:lstStyle/>
        <a:p>
          <a:endParaRPr lang="en-US"/>
        </a:p>
      </dgm:t>
    </dgm:pt>
    <dgm:pt modelId="{C8F5F2D8-CF7F-4105-8306-AF48D31CB29C}" type="sibTrans" cxnId="{7A0A778E-6CE6-452E-A785-2B75E5D2280F}">
      <dgm:prSet/>
      <dgm:spPr/>
      <dgm:t>
        <a:bodyPr/>
        <a:lstStyle/>
        <a:p>
          <a:endParaRPr lang="en-US"/>
        </a:p>
      </dgm:t>
    </dgm:pt>
    <dgm:pt modelId="{8D82A1EE-71B3-4ACD-B8F0-177A928A2E14}">
      <dgm:prSet phldrT="[Text]" phldr="1"/>
      <dgm:spPr>
        <a:solidFill>
          <a:srgbClr val="3953A4"/>
        </a:solidFill>
        <a:ln>
          <a:solidFill>
            <a:srgbClr val="E0372D"/>
          </a:solidFill>
        </a:ln>
      </dgm:spPr>
      <dgm:t>
        <a:bodyPr/>
        <a:lstStyle/>
        <a:p>
          <a:endParaRPr lang="en-US"/>
        </a:p>
      </dgm:t>
    </dgm:pt>
    <dgm:pt modelId="{13E88D80-8AF3-41B1-9885-4A9DC10F3303}" type="parTrans" cxnId="{218AABB1-E166-451D-B754-6C2DA66D2EFB}">
      <dgm:prSet/>
      <dgm:spPr/>
      <dgm:t>
        <a:bodyPr/>
        <a:lstStyle/>
        <a:p>
          <a:endParaRPr lang="en-US"/>
        </a:p>
      </dgm:t>
    </dgm:pt>
    <dgm:pt modelId="{2C9F3508-87B8-41CD-A85C-02DF41BD9A82}" type="sibTrans" cxnId="{218AABB1-E166-451D-B754-6C2DA66D2EFB}">
      <dgm:prSet/>
      <dgm:spPr/>
      <dgm:t>
        <a:bodyPr/>
        <a:lstStyle/>
        <a:p>
          <a:endParaRPr lang="en-US"/>
        </a:p>
      </dgm:t>
    </dgm:pt>
    <dgm:pt modelId="{92764D67-234D-4AA0-B627-4B6DB48B8DA0}">
      <dgm:prSet phldrT="[Text]" phldr="1"/>
      <dgm:spPr>
        <a:solidFill>
          <a:srgbClr val="3953A4"/>
        </a:solidFill>
        <a:ln>
          <a:solidFill>
            <a:srgbClr val="E0372D"/>
          </a:solidFill>
        </a:ln>
      </dgm:spPr>
      <dgm:t>
        <a:bodyPr/>
        <a:lstStyle/>
        <a:p>
          <a:endParaRPr lang="en-US"/>
        </a:p>
      </dgm:t>
    </dgm:pt>
    <dgm:pt modelId="{6D724591-5717-4C45-B69C-907DEF2790B3}" type="parTrans" cxnId="{B9ED7E0B-27E9-4D28-B078-7CF52447EA6C}">
      <dgm:prSet/>
      <dgm:spPr/>
      <dgm:t>
        <a:bodyPr/>
        <a:lstStyle/>
        <a:p>
          <a:endParaRPr lang="en-US"/>
        </a:p>
      </dgm:t>
    </dgm:pt>
    <dgm:pt modelId="{D67FC0B8-6799-4C53-B9B8-99A027BC63CE}" type="sibTrans" cxnId="{B9ED7E0B-27E9-4D28-B078-7CF52447EA6C}">
      <dgm:prSet/>
      <dgm:spPr/>
      <dgm:t>
        <a:bodyPr/>
        <a:lstStyle/>
        <a:p>
          <a:endParaRPr lang="en-US"/>
        </a:p>
      </dgm:t>
    </dgm:pt>
    <dgm:pt modelId="{06A81784-3C86-4E66-8EBD-CC06E97D6300}">
      <dgm:prSet phldrT="[Text]" phldr="1"/>
      <dgm:spPr>
        <a:solidFill>
          <a:srgbClr val="3953A4"/>
        </a:solidFill>
        <a:ln>
          <a:solidFill>
            <a:srgbClr val="E0372D"/>
          </a:solidFill>
        </a:ln>
      </dgm:spPr>
      <dgm:t>
        <a:bodyPr/>
        <a:lstStyle/>
        <a:p>
          <a:endParaRPr lang="en-US"/>
        </a:p>
      </dgm:t>
    </dgm:pt>
    <dgm:pt modelId="{E37CA9A6-24AD-48BD-9D61-B13CF8293382}" type="parTrans" cxnId="{2337DF8B-A90F-4386-9F47-97234794D61C}">
      <dgm:prSet/>
      <dgm:spPr/>
      <dgm:t>
        <a:bodyPr/>
        <a:lstStyle/>
        <a:p>
          <a:endParaRPr lang="en-US"/>
        </a:p>
      </dgm:t>
    </dgm:pt>
    <dgm:pt modelId="{81583068-98EA-4468-9B75-1A35D5AE610F}" type="sibTrans" cxnId="{2337DF8B-A90F-4386-9F47-97234794D61C}">
      <dgm:prSet/>
      <dgm:spPr/>
      <dgm:t>
        <a:bodyPr/>
        <a:lstStyle/>
        <a:p>
          <a:endParaRPr lang="en-US"/>
        </a:p>
      </dgm:t>
    </dgm:pt>
    <dgm:pt modelId="{5EE0024F-C538-4293-AAD4-8850FF8A709B}">
      <dgm:prSet phldrT="[Text]" phldr="1"/>
      <dgm:spPr>
        <a:solidFill>
          <a:srgbClr val="3953A4"/>
        </a:solidFill>
        <a:ln>
          <a:solidFill>
            <a:srgbClr val="E0372D"/>
          </a:solidFill>
        </a:ln>
      </dgm:spPr>
      <dgm:t>
        <a:bodyPr/>
        <a:lstStyle/>
        <a:p>
          <a:endParaRPr lang="en-US"/>
        </a:p>
      </dgm:t>
    </dgm:pt>
    <dgm:pt modelId="{9575F255-2BA2-45FF-B05C-66D5EC1250A0}" type="parTrans" cxnId="{D28852B3-CA1E-4056-B21A-66FF742767AF}">
      <dgm:prSet/>
      <dgm:spPr/>
      <dgm:t>
        <a:bodyPr/>
        <a:lstStyle/>
        <a:p>
          <a:endParaRPr lang="en-US"/>
        </a:p>
      </dgm:t>
    </dgm:pt>
    <dgm:pt modelId="{779AF755-7B1E-4A03-B608-C97225B2FC3F}" type="sibTrans" cxnId="{D28852B3-CA1E-4056-B21A-66FF742767AF}">
      <dgm:prSet/>
      <dgm:spPr/>
      <dgm:t>
        <a:bodyPr/>
        <a:lstStyle/>
        <a:p>
          <a:endParaRPr lang="en-US"/>
        </a:p>
      </dgm:t>
    </dgm:pt>
    <dgm:pt modelId="{E680E3BE-6AD8-4011-8CBC-BA5073A06506}" type="pres">
      <dgm:prSet presAssocID="{1C856545-9B8A-4B1B-8FAE-A46253931CEC}" presName="diagram" presStyleCnt="0">
        <dgm:presLayoutVars>
          <dgm:dir/>
          <dgm:resizeHandles val="exact"/>
        </dgm:presLayoutVars>
      </dgm:prSet>
      <dgm:spPr/>
    </dgm:pt>
    <dgm:pt modelId="{EC2FC60C-B737-43E5-9FFF-203F313A14B6}" type="pres">
      <dgm:prSet presAssocID="{F1E0E51E-8524-4370-8779-93C0104DA07B}" presName="node" presStyleLbl="node1" presStyleIdx="0" presStyleCnt="5">
        <dgm:presLayoutVars>
          <dgm:bulletEnabled val="1"/>
        </dgm:presLayoutVars>
      </dgm:prSet>
      <dgm:spPr/>
    </dgm:pt>
    <dgm:pt modelId="{07681503-0804-4D16-A066-8E7F2ED9DAA3}" type="pres">
      <dgm:prSet presAssocID="{C8F5F2D8-CF7F-4105-8306-AF48D31CB29C}" presName="sibTrans" presStyleCnt="0"/>
      <dgm:spPr/>
    </dgm:pt>
    <dgm:pt modelId="{13758F2B-5261-4369-934D-2A0BA5090FD3}" type="pres">
      <dgm:prSet presAssocID="{8D82A1EE-71B3-4ACD-B8F0-177A928A2E14}" presName="node" presStyleLbl="node1" presStyleIdx="1" presStyleCnt="5">
        <dgm:presLayoutVars>
          <dgm:bulletEnabled val="1"/>
        </dgm:presLayoutVars>
      </dgm:prSet>
      <dgm:spPr/>
    </dgm:pt>
    <dgm:pt modelId="{5C9CEB4B-FB26-4F27-8E7F-2CDB50EF6984}" type="pres">
      <dgm:prSet presAssocID="{2C9F3508-87B8-41CD-A85C-02DF41BD9A82}" presName="sibTrans" presStyleCnt="0"/>
      <dgm:spPr/>
    </dgm:pt>
    <dgm:pt modelId="{ACF0717E-E9FF-4FC5-B41C-AC81B62DA4DC}" type="pres">
      <dgm:prSet presAssocID="{92764D67-234D-4AA0-B627-4B6DB48B8DA0}" presName="node" presStyleLbl="node1" presStyleIdx="2" presStyleCnt="5">
        <dgm:presLayoutVars>
          <dgm:bulletEnabled val="1"/>
        </dgm:presLayoutVars>
      </dgm:prSet>
      <dgm:spPr/>
    </dgm:pt>
    <dgm:pt modelId="{43A29283-9108-4434-93DE-14AB4E8844D2}" type="pres">
      <dgm:prSet presAssocID="{D67FC0B8-6799-4C53-B9B8-99A027BC63CE}" presName="sibTrans" presStyleCnt="0"/>
      <dgm:spPr/>
    </dgm:pt>
    <dgm:pt modelId="{E8EF64E7-880F-4028-A877-69536144D1F2}" type="pres">
      <dgm:prSet presAssocID="{06A81784-3C86-4E66-8EBD-CC06E97D6300}" presName="node" presStyleLbl="node1" presStyleIdx="3" presStyleCnt="5">
        <dgm:presLayoutVars>
          <dgm:bulletEnabled val="1"/>
        </dgm:presLayoutVars>
      </dgm:prSet>
      <dgm:spPr/>
    </dgm:pt>
    <dgm:pt modelId="{19A82519-26AF-443D-BD32-D7C8195F089A}" type="pres">
      <dgm:prSet presAssocID="{81583068-98EA-4468-9B75-1A35D5AE610F}" presName="sibTrans" presStyleCnt="0"/>
      <dgm:spPr/>
    </dgm:pt>
    <dgm:pt modelId="{D9486452-5AEE-4A9D-B587-6548A7BA4138}" type="pres">
      <dgm:prSet presAssocID="{5EE0024F-C538-4293-AAD4-8850FF8A709B}" presName="node" presStyleLbl="node1" presStyleIdx="4" presStyleCnt="5">
        <dgm:presLayoutVars>
          <dgm:bulletEnabled val="1"/>
        </dgm:presLayoutVars>
      </dgm:prSet>
      <dgm:spPr/>
    </dgm:pt>
  </dgm:ptLst>
  <dgm:cxnLst>
    <dgm:cxn modelId="{7A0A778E-6CE6-452E-A785-2B75E5D2280F}" srcId="{1C856545-9B8A-4B1B-8FAE-A46253931CEC}" destId="{F1E0E51E-8524-4370-8779-93C0104DA07B}" srcOrd="0" destOrd="0" parTransId="{DCAA7FDF-BF00-4153-BD52-EDFC08F93DF5}" sibTransId="{C8F5F2D8-CF7F-4105-8306-AF48D31CB29C}"/>
    <dgm:cxn modelId="{B9ED7E0B-27E9-4D28-B078-7CF52447EA6C}" srcId="{1C856545-9B8A-4B1B-8FAE-A46253931CEC}" destId="{92764D67-234D-4AA0-B627-4B6DB48B8DA0}" srcOrd="2" destOrd="0" parTransId="{6D724591-5717-4C45-B69C-907DEF2790B3}" sibTransId="{D67FC0B8-6799-4C53-B9B8-99A027BC63CE}"/>
    <dgm:cxn modelId="{0826104D-8782-485F-A6FA-EF6D3E1BF76A}" type="presOf" srcId="{92764D67-234D-4AA0-B627-4B6DB48B8DA0}" destId="{ACF0717E-E9FF-4FC5-B41C-AC81B62DA4DC}" srcOrd="0" destOrd="0" presId="urn:microsoft.com/office/officeart/2005/8/layout/default"/>
    <dgm:cxn modelId="{439784D0-7FFF-47D5-91CC-AA6A41CA96C3}" type="presOf" srcId="{8D82A1EE-71B3-4ACD-B8F0-177A928A2E14}" destId="{13758F2B-5261-4369-934D-2A0BA5090FD3}" srcOrd="0" destOrd="0" presId="urn:microsoft.com/office/officeart/2005/8/layout/default"/>
    <dgm:cxn modelId="{3A926D1B-6202-4495-8046-8A438EC554F3}" type="presOf" srcId="{F1E0E51E-8524-4370-8779-93C0104DA07B}" destId="{EC2FC60C-B737-43E5-9FFF-203F313A14B6}" srcOrd="0" destOrd="0" presId="urn:microsoft.com/office/officeart/2005/8/layout/default"/>
    <dgm:cxn modelId="{2337DF8B-A90F-4386-9F47-97234794D61C}" srcId="{1C856545-9B8A-4B1B-8FAE-A46253931CEC}" destId="{06A81784-3C86-4E66-8EBD-CC06E97D6300}" srcOrd="3" destOrd="0" parTransId="{E37CA9A6-24AD-48BD-9D61-B13CF8293382}" sibTransId="{81583068-98EA-4468-9B75-1A35D5AE610F}"/>
    <dgm:cxn modelId="{2BD2AB32-F024-454B-9C6A-9E7FC1217F49}" type="presOf" srcId="{06A81784-3C86-4E66-8EBD-CC06E97D6300}" destId="{E8EF64E7-880F-4028-A877-69536144D1F2}" srcOrd="0" destOrd="0" presId="urn:microsoft.com/office/officeart/2005/8/layout/default"/>
    <dgm:cxn modelId="{218AABB1-E166-451D-B754-6C2DA66D2EFB}" srcId="{1C856545-9B8A-4B1B-8FAE-A46253931CEC}" destId="{8D82A1EE-71B3-4ACD-B8F0-177A928A2E14}" srcOrd="1" destOrd="0" parTransId="{13E88D80-8AF3-41B1-9885-4A9DC10F3303}" sibTransId="{2C9F3508-87B8-41CD-A85C-02DF41BD9A82}"/>
    <dgm:cxn modelId="{00FF79CD-8FA4-470A-B96A-1D1B6BF529C8}" type="presOf" srcId="{1C856545-9B8A-4B1B-8FAE-A46253931CEC}" destId="{E680E3BE-6AD8-4011-8CBC-BA5073A06506}" srcOrd="0" destOrd="0" presId="urn:microsoft.com/office/officeart/2005/8/layout/default"/>
    <dgm:cxn modelId="{3AE4E837-FDD1-4B6C-8D29-4C50C4FC4D61}" type="presOf" srcId="{5EE0024F-C538-4293-AAD4-8850FF8A709B}" destId="{D9486452-5AEE-4A9D-B587-6548A7BA4138}" srcOrd="0" destOrd="0" presId="urn:microsoft.com/office/officeart/2005/8/layout/default"/>
    <dgm:cxn modelId="{D28852B3-CA1E-4056-B21A-66FF742767AF}" srcId="{1C856545-9B8A-4B1B-8FAE-A46253931CEC}" destId="{5EE0024F-C538-4293-AAD4-8850FF8A709B}" srcOrd="4" destOrd="0" parTransId="{9575F255-2BA2-45FF-B05C-66D5EC1250A0}" sibTransId="{779AF755-7B1E-4A03-B608-C97225B2FC3F}"/>
    <dgm:cxn modelId="{9EEFEB91-181F-4016-A510-4807705CCCA4}" type="presParOf" srcId="{E680E3BE-6AD8-4011-8CBC-BA5073A06506}" destId="{EC2FC60C-B737-43E5-9FFF-203F313A14B6}" srcOrd="0" destOrd="0" presId="urn:microsoft.com/office/officeart/2005/8/layout/default"/>
    <dgm:cxn modelId="{B02355E2-5412-496C-9F55-BA20A90FF9FA}" type="presParOf" srcId="{E680E3BE-6AD8-4011-8CBC-BA5073A06506}" destId="{07681503-0804-4D16-A066-8E7F2ED9DAA3}" srcOrd="1" destOrd="0" presId="urn:microsoft.com/office/officeart/2005/8/layout/default"/>
    <dgm:cxn modelId="{959DF2CB-E085-498B-97FD-4F689BEB1B92}" type="presParOf" srcId="{E680E3BE-6AD8-4011-8CBC-BA5073A06506}" destId="{13758F2B-5261-4369-934D-2A0BA5090FD3}" srcOrd="2" destOrd="0" presId="urn:microsoft.com/office/officeart/2005/8/layout/default"/>
    <dgm:cxn modelId="{43F4FB79-F66B-4E43-A0F6-CEA1CC2D1ABB}" type="presParOf" srcId="{E680E3BE-6AD8-4011-8CBC-BA5073A06506}" destId="{5C9CEB4B-FB26-4F27-8E7F-2CDB50EF6984}" srcOrd="3" destOrd="0" presId="urn:microsoft.com/office/officeart/2005/8/layout/default"/>
    <dgm:cxn modelId="{0DAF357C-2146-4A26-AB56-E404F0EB033A}" type="presParOf" srcId="{E680E3BE-6AD8-4011-8CBC-BA5073A06506}" destId="{ACF0717E-E9FF-4FC5-B41C-AC81B62DA4DC}" srcOrd="4" destOrd="0" presId="urn:microsoft.com/office/officeart/2005/8/layout/default"/>
    <dgm:cxn modelId="{E31CF029-17C4-4486-ADD1-80B24B07EBF2}" type="presParOf" srcId="{E680E3BE-6AD8-4011-8CBC-BA5073A06506}" destId="{43A29283-9108-4434-93DE-14AB4E8844D2}" srcOrd="5" destOrd="0" presId="urn:microsoft.com/office/officeart/2005/8/layout/default"/>
    <dgm:cxn modelId="{CFB07804-679C-4325-8169-C3FBC808F41A}" type="presParOf" srcId="{E680E3BE-6AD8-4011-8CBC-BA5073A06506}" destId="{E8EF64E7-880F-4028-A877-69536144D1F2}" srcOrd="6" destOrd="0" presId="urn:microsoft.com/office/officeart/2005/8/layout/default"/>
    <dgm:cxn modelId="{1BDF218D-326B-499E-8AFB-58A50D47C173}" type="presParOf" srcId="{E680E3BE-6AD8-4011-8CBC-BA5073A06506}" destId="{19A82519-26AF-443D-BD32-D7C8195F089A}" srcOrd="7" destOrd="0" presId="urn:microsoft.com/office/officeart/2005/8/layout/default"/>
    <dgm:cxn modelId="{2BCB1DB7-FC06-47DA-9FC1-DA0A1C8D8EC1}" type="presParOf" srcId="{E680E3BE-6AD8-4011-8CBC-BA5073A06506}" destId="{D9486452-5AEE-4A9D-B587-6548A7BA4138}" srcOrd="8" destOrd="0" presId="urn:microsoft.com/office/officeart/2005/8/layout/default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2FC60C-B737-43E5-9FFF-203F313A14B6}">
      <dsp:nvSpPr>
        <dsp:cNvPr id="0" name=""/>
        <dsp:cNvSpPr/>
      </dsp:nvSpPr>
      <dsp:spPr>
        <a:xfrm>
          <a:off x="6636" y="1603"/>
          <a:ext cx="2650621" cy="1590373"/>
        </a:xfrm>
        <a:prstGeom prst="rect">
          <a:avLst/>
        </a:prstGeom>
        <a:solidFill>
          <a:srgbClr val="3953A4"/>
        </a:solidFill>
        <a:ln w="12700" cap="flat" cmpd="sng" algn="ctr">
          <a:solidFill>
            <a:srgbClr val="E0372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6636" y="1603"/>
        <a:ext cx="2650621" cy="1590373"/>
      </dsp:txXfrm>
    </dsp:sp>
    <dsp:sp modelId="{13758F2B-5261-4369-934D-2A0BA5090FD3}">
      <dsp:nvSpPr>
        <dsp:cNvPr id="0" name=""/>
        <dsp:cNvSpPr/>
      </dsp:nvSpPr>
      <dsp:spPr>
        <a:xfrm>
          <a:off x="2922321" y="1603"/>
          <a:ext cx="2650621" cy="1590373"/>
        </a:xfrm>
        <a:prstGeom prst="rect">
          <a:avLst/>
        </a:prstGeom>
        <a:solidFill>
          <a:srgbClr val="3953A4"/>
        </a:solidFill>
        <a:ln w="12700" cap="flat" cmpd="sng" algn="ctr">
          <a:solidFill>
            <a:srgbClr val="E0372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2922321" y="1603"/>
        <a:ext cx="2650621" cy="1590373"/>
      </dsp:txXfrm>
    </dsp:sp>
    <dsp:sp modelId="{ACF0717E-E9FF-4FC5-B41C-AC81B62DA4DC}">
      <dsp:nvSpPr>
        <dsp:cNvPr id="0" name=""/>
        <dsp:cNvSpPr/>
      </dsp:nvSpPr>
      <dsp:spPr>
        <a:xfrm>
          <a:off x="5838005" y="1603"/>
          <a:ext cx="2650621" cy="1590373"/>
        </a:xfrm>
        <a:prstGeom prst="rect">
          <a:avLst/>
        </a:prstGeom>
        <a:solidFill>
          <a:srgbClr val="3953A4"/>
        </a:solidFill>
        <a:ln w="12700" cap="flat" cmpd="sng" algn="ctr">
          <a:solidFill>
            <a:srgbClr val="E0372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5838005" y="1603"/>
        <a:ext cx="2650621" cy="1590373"/>
      </dsp:txXfrm>
    </dsp:sp>
    <dsp:sp modelId="{E8EF64E7-880F-4028-A877-69536144D1F2}">
      <dsp:nvSpPr>
        <dsp:cNvPr id="0" name=""/>
        <dsp:cNvSpPr/>
      </dsp:nvSpPr>
      <dsp:spPr>
        <a:xfrm>
          <a:off x="1464478" y="1857039"/>
          <a:ext cx="2650621" cy="1590373"/>
        </a:xfrm>
        <a:prstGeom prst="rect">
          <a:avLst/>
        </a:prstGeom>
        <a:solidFill>
          <a:srgbClr val="3953A4"/>
        </a:solidFill>
        <a:ln w="12700" cap="flat" cmpd="sng" algn="ctr">
          <a:solidFill>
            <a:srgbClr val="E0372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1464478" y="1857039"/>
        <a:ext cx="2650621" cy="1590373"/>
      </dsp:txXfrm>
    </dsp:sp>
    <dsp:sp modelId="{D9486452-5AEE-4A9D-B587-6548A7BA4138}">
      <dsp:nvSpPr>
        <dsp:cNvPr id="0" name=""/>
        <dsp:cNvSpPr/>
      </dsp:nvSpPr>
      <dsp:spPr>
        <a:xfrm>
          <a:off x="4380163" y="1857039"/>
          <a:ext cx="2650621" cy="1590373"/>
        </a:xfrm>
        <a:prstGeom prst="rect">
          <a:avLst/>
        </a:prstGeom>
        <a:solidFill>
          <a:srgbClr val="3953A4"/>
        </a:solidFill>
        <a:ln w="12700" cap="flat" cmpd="sng" algn="ctr">
          <a:solidFill>
            <a:srgbClr val="E0372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4380163" y="1857039"/>
        <a:ext cx="2650621" cy="15903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DF2E1F3F-DFBA-4BED-99F3-3FBDDCEC0305}" type="datetimeFigureOut">
              <a:rPr lang="he-IL" smtClean="0"/>
              <a:t>ב'/שבט/תשפ"ג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918B574C-CBF7-403F-B1C3-AF3BE7E5FC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18658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2246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7854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11455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E19AE-84F0-4035-B2CB-939E8AD7013D}" type="datetimeFigureOut">
              <a:rPr lang="he-IL" smtClean="0"/>
              <a:t>ב'/שבט/תשפ"ג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9C7F-5E8B-4963-9AB7-CE4D3981B6D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06637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E19AE-84F0-4035-B2CB-939E8AD7013D}" type="datetimeFigureOut">
              <a:rPr lang="he-IL" smtClean="0"/>
              <a:t>ב'/שבט/תשפ"ג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9C7F-5E8B-4963-9AB7-CE4D3981B6D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47055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E19AE-84F0-4035-B2CB-939E8AD7013D}" type="datetimeFigureOut">
              <a:rPr lang="he-IL" smtClean="0"/>
              <a:t>ב'/שבט/תשפ"ג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9C7F-5E8B-4963-9AB7-CE4D3981B6D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28799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E19AE-84F0-4035-B2CB-939E8AD7013D}" type="datetimeFigureOut">
              <a:rPr lang="he-IL" smtClean="0"/>
              <a:t>ב'/שבט/תשפ"ג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9C7F-5E8B-4963-9AB7-CE4D3981B6D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9131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E19AE-84F0-4035-B2CB-939E8AD7013D}" type="datetimeFigureOut">
              <a:rPr lang="he-IL" smtClean="0"/>
              <a:t>ב'/שבט/תשפ"ג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9C7F-5E8B-4963-9AB7-CE4D3981B6D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06744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E19AE-84F0-4035-B2CB-939E8AD7013D}" type="datetimeFigureOut">
              <a:rPr lang="he-IL" smtClean="0"/>
              <a:t>ב'/שבט/תשפ"ג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9C7F-5E8B-4963-9AB7-CE4D3981B6D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53047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E19AE-84F0-4035-B2CB-939E8AD7013D}" type="datetimeFigureOut">
              <a:rPr lang="he-IL" smtClean="0"/>
              <a:t>ב'/שבט/תשפ"ג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9C7F-5E8B-4963-9AB7-CE4D3981B6D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83402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E19AE-84F0-4035-B2CB-939E8AD7013D}" type="datetimeFigureOut">
              <a:rPr lang="he-IL" smtClean="0"/>
              <a:t>ב'/שבט/תשפ"ג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9C7F-5E8B-4963-9AB7-CE4D3981B6D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127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E19AE-84F0-4035-B2CB-939E8AD7013D}" type="datetimeFigureOut">
              <a:rPr lang="he-IL" smtClean="0"/>
              <a:t>ב'/שבט/תשפ"ג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9C7F-5E8B-4963-9AB7-CE4D3981B6D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43755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E19AE-84F0-4035-B2CB-939E8AD7013D}" type="datetimeFigureOut">
              <a:rPr lang="he-IL" smtClean="0"/>
              <a:t>ב'/שבט/תשפ"ג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9C7F-5E8B-4963-9AB7-CE4D3981B6D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22643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E19AE-84F0-4035-B2CB-939E8AD7013D}" type="datetimeFigureOut">
              <a:rPr lang="he-IL" smtClean="0"/>
              <a:t>ב'/שבט/תשפ"ג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9C7F-5E8B-4963-9AB7-CE4D3981B6D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92575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AC5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E19AE-84F0-4035-B2CB-939E8AD7013D}" type="datetimeFigureOut">
              <a:rPr lang="he-IL" smtClean="0"/>
              <a:t>ב'/שבט/תשפ"ג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89C7F-5E8B-4963-9AB7-CE4D3981B6D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29235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3.png"/><Relationship Id="rId7" Type="http://schemas.openxmlformats.org/officeDocument/2006/relationships/diagramData" Target="../diagrams/data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microsoft.com/office/2007/relationships/diagramDrawing" Target="../diagrams/drawing1.xml"/><Relationship Id="rId5" Type="http://schemas.openxmlformats.org/officeDocument/2006/relationships/image" Target="../media/image5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4.png"/><Relationship Id="rId9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10" Type="http://schemas.microsoft.com/office/2007/relationships/hdphoto" Target="../media/hdphoto1.wdp"/><Relationship Id="rId4" Type="http://schemas.openxmlformats.org/officeDocument/2006/relationships/image" Target="../media/image7.jpg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975099"/>
            <a:ext cx="12192000" cy="1084263"/>
          </a:xfrm>
        </p:spPr>
        <p:txBody>
          <a:bodyPr>
            <a:normAutofit/>
          </a:bodyPr>
          <a:lstStyle/>
          <a:p>
            <a:r>
              <a:rPr lang="he-IL" sz="7200" b="1" dirty="0" smtClean="0">
                <a:solidFill>
                  <a:srgbClr val="3953A4"/>
                </a:solidFill>
                <a:latin typeface="Rubik Medium" pitchFamily="2" charset="-79"/>
                <a:cs typeface="Rubik Medium" pitchFamily="2" charset="-79"/>
              </a:rPr>
              <a:t>שם המושב</a:t>
            </a:r>
            <a:endParaRPr lang="he-IL" sz="7200" b="1" dirty="0">
              <a:solidFill>
                <a:srgbClr val="3953A4"/>
              </a:solidFill>
              <a:latin typeface="Rubik Medium" pitchFamily="2" charset="-79"/>
              <a:cs typeface="Rubik Medium" pitchFamily="2" charset="-79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5295899"/>
            <a:ext cx="12192000" cy="10842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5400" b="1" dirty="0" smtClean="0">
                <a:solidFill>
                  <a:srgbClr val="E0372D"/>
                </a:solidFill>
                <a:latin typeface="Rubik Medium" pitchFamily="2" charset="-79"/>
                <a:cs typeface="Rubik Medium" pitchFamily="2" charset="-79"/>
              </a:rPr>
              <a:t>שם הקהילה</a:t>
            </a:r>
            <a:endParaRPr lang="he-IL" sz="5400" b="1" dirty="0">
              <a:solidFill>
                <a:srgbClr val="E0372D"/>
              </a:solidFill>
              <a:latin typeface="Rubik Medium" pitchFamily="2" charset="-79"/>
              <a:cs typeface="Rubik Medium" pitchFamily="2" charset="-79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0" y="-109330"/>
            <a:ext cx="12207365" cy="3876262"/>
            <a:chOff x="0" y="-109330"/>
            <a:chExt cx="12207365" cy="3876262"/>
          </a:xfrm>
        </p:grpSpPr>
        <p:sp>
          <p:nvSpPr>
            <p:cNvPr id="9" name="Flowchart: Delay 8"/>
            <p:cNvSpPr/>
            <p:nvPr/>
          </p:nvSpPr>
          <p:spPr>
            <a:xfrm rot="5400000">
              <a:off x="4649856" y="-4649856"/>
              <a:ext cx="2892287" cy="12192000"/>
            </a:xfrm>
            <a:prstGeom prst="flowChartDelay">
              <a:avLst/>
            </a:prstGeom>
            <a:solidFill>
              <a:srgbClr val="227FB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6598" y="116860"/>
              <a:ext cx="2570940" cy="365007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14" name="Group 13"/>
            <p:cNvGrpSpPr/>
            <p:nvPr/>
          </p:nvGrpSpPr>
          <p:grpSpPr>
            <a:xfrm>
              <a:off x="2819402" y="954159"/>
              <a:ext cx="6851373" cy="1527599"/>
              <a:chOff x="2431775" y="854766"/>
              <a:chExt cx="6851373" cy="1527599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2464905" y="854766"/>
                <a:ext cx="6818243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1"/>
                <a:r>
                  <a:rPr lang="he-IL" sz="3600" dirty="0" smtClean="0">
                    <a:solidFill>
                      <a:schemeClr val="bg1"/>
                    </a:solidFill>
                    <a:latin typeface="Rubik" pitchFamily="2" charset="-79"/>
                    <a:cs typeface="Rubik" pitchFamily="2" charset="-79"/>
                  </a:rPr>
                  <a:t>סוציולוגיה של שינוי: </a:t>
                </a:r>
                <a:r>
                  <a:rPr lang="he-IL" sz="3600" b="1" dirty="0" smtClean="0">
                    <a:solidFill>
                      <a:schemeClr val="bg1"/>
                    </a:solidFill>
                    <a:latin typeface="Rubik" pitchFamily="2" charset="-79"/>
                    <a:cs typeface="Rubik" pitchFamily="2" charset="-79"/>
                  </a:rPr>
                  <a:t>מהמהפכה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448339" y="1305339"/>
                <a:ext cx="6818243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1"/>
                <a:r>
                  <a:rPr lang="he-IL" sz="3600" b="1" dirty="0" smtClean="0">
                    <a:solidFill>
                      <a:schemeClr val="bg1"/>
                    </a:solidFill>
                    <a:latin typeface="Rubik" pitchFamily="2" charset="-79"/>
                    <a:cs typeface="Rubik" pitchFamily="2" charset="-79"/>
                  </a:rPr>
                  <a:t>התעשייתית למהפכת הנתונים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431775" y="1736034"/>
                <a:ext cx="6818243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1"/>
                <a:r>
                  <a:rPr lang="he-IL" sz="3600" b="1" dirty="0" smtClean="0">
                    <a:solidFill>
                      <a:schemeClr val="bg1"/>
                    </a:solidFill>
                    <a:latin typeface="Rubik" pitchFamily="2" charset="-79"/>
                    <a:cs typeface="Rubik" pitchFamily="2" charset="-79"/>
                  </a:rPr>
                  <a:t>והבינה המלאכותית</a:t>
                </a:r>
                <a:endParaRPr lang="he-IL" sz="3600" b="1" dirty="0">
                  <a:solidFill>
                    <a:schemeClr val="bg1"/>
                  </a:solidFill>
                  <a:latin typeface="Rubik" pitchFamily="2" charset="-79"/>
                  <a:cs typeface="Rubik" pitchFamily="2" charset="-79"/>
                </a:endParaRPr>
              </a:p>
            </p:txBody>
          </p:sp>
        </p:grpSp>
        <p:pic>
          <p:nvPicPr>
            <p:cNvPr id="17" name="WordPictureWatermark424836200" descr="A4_Footer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1306"/>
            <a:stretch/>
          </p:blipFill>
          <p:spPr bwMode="auto">
            <a:xfrm>
              <a:off x="0" y="-109330"/>
              <a:ext cx="12207365" cy="15008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ounded Rectangle 9"/>
            <p:cNvSpPr/>
            <p:nvPr/>
          </p:nvSpPr>
          <p:spPr>
            <a:xfrm>
              <a:off x="6023112" y="278296"/>
              <a:ext cx="5595731" cy="616226"/>
            </a:xfrm>
            <a:prstGeom prst="roundRect">
              <a:avLst>
                <a:gd name="adj" fmla="val 39248"/>
              </a:avLst>
            </a:prstGeom>
            <a:solidFill>
              <a:srgbClr val="3953A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471992" y="357809"/>
              <a:ext cx="194807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/>
              <a:r>
                <a:rPr lang="he-IL" sz="2400" b="1" dirty="0" smtClean="0">
                  <a:solidFill>
                    <a:schemeClr val="bg1"/>
                  </a:solidFill>
                  <a:latin typeface="Rubik" pitchFamily="2" charset="-79"/>
                  <a:cs typeface="Rubik" pitchFamily="2" charset="-79"/>
                </a:rPr>
                <a:t>19-21.2.23</a:t>
              </a:r>
              <a:endParaRPr lang="he-IL" sz="2400" b="1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054548" y="321366"/>
              <a:ext cx="57978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/>
              <a:r>
                <a:rPr lang="he-IL" sz="2800" b="1" dirty="0" smtClean="0">
                  <a:solidFill>
                    <a:srgbClr val="E0372D"/>
                  </a:solidFill>
                  <a:latin typeface="Rubik" pitchFamily="2" charset="-79"/>
                  <a:cs typeface="Rubik" pitchFamily="2" charset="-79"/>
                </a:rPr>
                <a:t>&gt;&gt;</a:t>
              </a:r>
              <a:endParaRPr lang="he-IL" sz="2800" b="1" dirty="0">
                <a:solidFill>
                  <a:srgbClr val="E0372D"/>
                </a:solidFill>
                <a:latin typeface="Rubik" pitchFamily="2" charset="-79"/>
                <a:cs typeface="Rubik" pitchFamily="2" charset="-79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595730" y="351183"/>
              <a:ext cx="3491949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/>
              <a:r>
                <a:rPr lang="he-IL" sz="2400" b="1" dirty="0" smtClean="0">
                  <a:solidFill>
                    <a:schemeClr val="bg1"/>
                  </a:solidFill>
                  <a:latin typeface="Rubik" pitchFamily="2" charset="-79"/>
                  <a:cs typeface="Rubik" pitchFamily="2" charset="-79"/>
                </a:rPr>
                <a:t>אוניברסיטת תל אביב</a:t>
              </a:r>
              <a:endParaRPr lang="he-IL" sz="2400" b="1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920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WordPictureWatermark424836200" descr="A4_Foot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265"/>
          <a:stretch/>
        </p:blipFill>
        <p:spPr bwMode="auto">
          <a:xfrm>
            <a:off x="0" y="-1"/>
            <a:ext cx="12215509" cy="1508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5113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he-IL" sz="8000" b="1" dirty="0" smtClean="0">
                <a:solidFill>
                  <a:srgbClr val="3953A4"/>
                </a:solidFill>
                <a:latin typeface="Rubik ExtraBold" pitchFamily="2" charset="-79"/>
                <a:cs typeface="Rubik ExtraBold" pitchFamily="2" charset="-79"/>
              </a:rPr>
              <a:t>כותרת</a:t>
            </a:r>
            <a:endParaRPr lang="he-IL" sz="8000" b="1" dirty="0">
              <a:solidFill>
                <a:srgbClr val="3953A4"/>
              </a:solidFill>
              <a:latin typeface="Rubik ExtraBold" pitchFamily="2" charset="-79"/>
              <a:cs typeface="Rubik ExtraBold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33499"/>
            <a:ext cx="12192000" cy="128270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 rtl="1">
              <a:spcBef>
                <a:spcPct val="0"/>
              </a:spcBef>
            </a:pPr>
            <a:r>
              <a:rPr lang="he-IL" sz="5400" b="1" dirty="0" smtClean="0">
                <a:solidFill>
                  <a:srgbClr val="3953A4"/>
                </a:solidFill>
                <a:latin typeface="Rubik Light" pitchFamily="2" charset="-79"/>
                <a:ea typeface="+mj-ea"/>
                <a:cs typeface="Rubik Light" pitchFamily="2" charset="-79"/>
              </a:rPr>
              <a:t> הוספת טקסט</a:t>
            </a:r>
            <a:endParaRPr lang="he-IL" sz="5400" b="1" dirty="0">
              <a:solidFill>
                <a:srgbClr val="3953A4"/>
              </a:solidFill>
              <a:latin typeface="Rubik Light" pitchFamily="2" charset="-79"/>
              <a:ea typeface="+mj-ea"/>
              <a:cs typeface="Rubik Light" pitchFamily="2" charset="-79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13490" y="4605950"/>
            <a:ext cx="11901534" cy="2142405"/>
            <a:chOff x="213490" y="4605950"/>
            <a:chExt cx="11901534" cy="2142405"/>
          </a:xfrm>
        </p:grpSpPr>
        <p:grpSp>
          <p:nvGrpSpPr>
            <p:cNvPr id="14" name="Group 13"/>
            <p:cNvGrpSpPr/>
            <p:nvPr/>
          </p:nvGrpSpPr>
          <p:grpSpPr>
            <a:xfrm>
              <a:off x="1504736" y="6064289"/>
              <a:ext cx="6023113" cy="616226"/>
              <a:chOff x="1938130" y="4750905"/>
              <a:chExt cx="6023113" cy="616226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2365512" y="4750905"/>
                <a:ext cx="5595731" cy="616226"/>
                <a:chOff x="2365512" y="4750905"/>
                <a:chExt cx="5595731" cy="616226"/>
              </a:xfrm>
            </p:grpSpPr>
            <p:sp>
              <p:nvSpPr>
                <p:cNvPr id="10" name="Rounded Rectangle 9"/>
                <p:cNvSpPr/>
                <p:nvPr/>
              </p:nvSpPr>
              <p:spPr>
                <a:xfrm>
                  <a:off x="2365512" y="4750905"/>
                  <a:ext cx="5595731" cy="616226"/>
                </a:xfrm>
                <a:prstGeom prst="roundRect">
                  <a:avLst>
                    <a:gd name="adj" fmla="val 39248"/>
                  </a:avLst>
                </a:prstGeom>
                <a:solidFill>
                  <a:srgbClr val="3953A4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5814392" y="4830418"/>
                  <a:ext cx="1948070" cy="461665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r" rtl="1"/>
                  <a:r>
                    <a:rPr lang="he-IL" sz="2400" b="1" dirty="0" smtClean="0">
                      <a:solidFill>
                        <a:schemeClr val="bg1"/>
                      </a:solidFill>
                      <a:latin typeface="Rubik" pitchFamily="2" charset="-79"/>
                      <a:cs typeface="Rubik" pitchFamily="2" charset="-79"/>
                    </a:rPr>
                    <a:t>19-21.2.23</a:t>
                  </a:r>
                  <a:endParaRPr lang="he-IL" sz="2400" b="1" dirty="0">
                    <a:solidFill>
                      <a:schemeClr val="bg1"/>
                    </a:solidFill>
                    <a:latin typeface="Rubik" pitchFamily="2" charset="-79"/>
                    <a:cs typeface="Rubik" pitchFamily="2" charset="-79"/>
                  </a:endParaRP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5396948" y="4793975"/>
                  <a:ext cx="579783" cy="52322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r" rtl="1"/>
                  <a:r>
                    <a:rPr lang="he-IL" sz="2800" b="1" dirty="0" smtClean="0">
                      <a:solidFill>
                        <a:srgbClr val="E0372D"/>
                      </a:solidFill>
                      <a:latin typeface="Rubik" pitchFamily="2" charset="-79"/>
                      <a:cs typeface="Rubik" pitchFamily="2" charset="-79"/>
                    </a:rPr>
                    <a:t>&gt;&gt;</a:t>
                  </a:r>
                  <a:endParaRPr lang="he-IL" sz="2800" b="1" dirty="0">
                    <a:solidFill>
                      <a:srgbClr val="E0372D"/>
                    </a:solidFill>
                    <a:latin typeface="Rubik" pitchFamily="2" charset="-79"/>
                    <a:cs typeface="Rubik" pitchFamily="2" charset="-79"/>
                  </a:endParaRPr>
                </a:p>
              </p:txBody>
            </p:sp>
          </p:grpSp>
          <p:sp>
            <p:nvSpPr>
              <p:cNvPr id="13" name="TextBox 12"/>
              <p:cNvSpPr txBox="1"/>
              <p:nvPr/>
            </p:nvSpPr>
            <p:spPr>
              <a:xfrm>
                <a:off x="1938130" y="4823792"/>
                <a:ext cx="3491949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1"/>
                <a:r>
                  <a:rPr lang="he-IL" sz="2400" b="1" dirty="0" smtClean="0">
                    <a:solidFill>
                      <a:schemeClr val="bg1"/>
                    </a:solidFill>
                    <a:latin typeface="Rubik" pitchFamily="2" charset="-79"/>
                    <a:cs typeface="Rubik" pitchFamily="2" charset="-79"/>
                  </a:rPr>
                  <a:t>אוניברסיטת תל אביב</a:t>
                </a:r>
                <a:endParaRPr lang="he-IL" sz="2400" b="1" dirty="0">
                  <a:solidFill>
                    <a:schemeClr val="bg1"/>
                  </a:solidFill>
                  <a:latin typeface="Rubik" pitchFamily="2" charset="-79"/>
                  <a:cs typeface="Rubik" pitchFamily="2" charset="-79"/>
                </a:endParaRPr>
              </a:p>
            </p:txBody>
          </p:sp>
        </p:grpSp>
        <p:pic>
          <p:nvPicPr>
            <p:cNvPr id="5" name="Picture 2" descr="שירות לקוחות אוניברסיטת תל אביב טלפון 2023 » שירות בקליק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369" b="20823"/>
            <a:stretch/>
          </p:blipFill>
          <p:spPr bwMode="auto">
            <a:xfrm>
              <a:off x="7767178" y="5744505"/>
              <a:ext cx="1548967" cy="1003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490" y="4605950"/>
              <a:ext cx="1471377" cy="208897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19" name="Group 18"/>
            <p:cNvGrpSpPr/>
            <p:nvPr/>
          </p:nvGrpSpPr>
          <p:grpSpPr>
            <a:xfrm>
              <a:off x="9333740" y="5325533"/>
              <a:ext cx="2781284" cy="1408671"/>
              <a:chOff x="9266007" y="5376333"/>
              <a:chExt cx="2781284" cy="1408671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6853" b="89994" l="9991" r="96098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416" t="9162" b="27233"/>
              <a:stretch/>
            </p:blipFill>
            <p:spPr>
              <a:xfrm>
                <a:off x="10718209" y="5376333"/>
                <a:ext cx="1329082" cy="1159042"/>
              </a:xfrm>
              <a:prstGeom prst="rect">
                <a:avLst/>
              </a:prstGeom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9507435" y="6523394"/>
                <a:ext cx="2069083" cy="261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:r>
                  <a:rPr lang="he-IL" sz="1100" b="1" kern="1900" dirty="0" smtClean="0">
                    <a:solidFill>
                      <a:srgbClr val="0067B4"/>
                    </a:solidFill>
                    <a:latin typeface="Rubik SemiBold" pitchFamily="2" charset="-79"/>
                    <a:cs typeface="Rubik SemiBold" pitchFamily="2" charset="-79"/>
                  </a:rPr>
                  <a:t>Israeli </a:t>
                </a:r>
                <a:r>
                  <a:rPr lang="he-IL" sz="1100" b="1" kern="1900" dirty="0">
                    <a:solidFill>
                      <a:srgbClr val="0067B4"/>
                    </a:solidFill>
                    <a:latin typeface="Rubik SemiBold" pitchFamily="2" charset="-79"/>
                    <a:cs typeface="Rubik SemiBold" pitchFamily="2" charset="-79"/>
                  </a:rPr>
                  <a:t>Sociological </a:t>
                </a:r>
                <a:r>
                  <a:rPr lang="he-IL" sz="1100" b="1" kern="1900" dirty="0" smtClean="0">
                    <a:solidFill>
                      <a:srgbClr val="0067B4"/>
                    </a:solidFill>
                    <a:latin typeface="Rubik SemiBold" pitchFamily="2" charset="-79"/>
                    <a:cs typeface="Rubik SemiBold" pitchFamily="2" charset="-79"/>
                  </a:rPr>
                  <a:t>Society</a:t>
                </a:r>
                <a:endParaRPr lang="he-IL" sz="1100" b="1" kern="1900" dirty="0">
                  <a:solidFill>
                    <a:srgbClr val="0067B4"/>
                  </a:solidFill>
                  <a:latin typeface="Rubik SemiBold" pitchFamily="2" charset="-79"/>
                  <a:cs typeface="Rubik SemiBold" pitchFamily="2" charset="-79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9524863" y="5829853"/>
                <a:ext cx="1309975" cy="3539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 rtl="1"/>
                <a:r>
                  <a:rPr lang="he-IL" sz="1700" b="1" dirty="0" smtClean="0">
                    <a:solidFill>
                      <a:srgbClr val="0067B4"/>
                    </a:solidFill>
                    <a:latin typeface="Rubik SemiBold" pitchFamily="2" charset="-79"/>
                    <a:cs typeface="Rubik SemiBold" pitchFamily="2" charset="-79"/>
                  </a:rPr>
                  <a:t>הסוציולוגית 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9908088" y="5635758"/>
                <a:ext cx="930063" cy="3539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 rtl="1"/>
                <a:r>
                  <a:rPr lang="he-IL" sz="1700" b="1" dirty="0">
                    <a:solidFill>
                      <a:srgbClr val="0067B4"/>
                    </a:solidFill>
                    <a:latin typeface="Rubik SemiBold" pitchFamily="2" charset="-79"/>
                    <a:cs typeface="Rubik SemiBold" pitchFamily="2" charset="-79"/>
                  </a:rPr>
                  <a:t>האגודה </a:t>
                </a:r>
                <a:endParaRPr lang="he-IL" sz="1700" b="1" dirty="0" smtClean="0">
                  <a:solidFill>
                    <a:srgbClr val="0067B4"/>
                  </a:solidFill>
                  <a:latin typeface="Rubik SemiBold" pitchFamily="2" charset="-79"/>
                  <a:cs typeface="Rubik SemiBold" pitchFamily="2" charset="-79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9701086" y="6027836"/>
                <a:ext cx="1130439" cy="3539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 rtl="1"/>
                <a:r>
                  <a:rPr lang="he-IL" sz="1700" b="1" dirty="0" smtClean="0">
                    <a:solidFill>
                      <a:srgbClr val="0067B4"/>
                    </a:solidFill>
                    <a:latin typeface="Rubik SemiBold" pitchFamily="2" charset="-79"/>
                    <a:cs typeface="Rubik SemiBold" pitchFamily="2" charset="-79"/>
                  </a:rPr>
                  <a:t>הישראלית</a:t>
                </a:r>
                <a:endParaRPr lang="he-IL" sz="1700" b="1" dirty="0">
                  <a:solidFill>
                    <a:srgbClr val="0067B4"/>
                  </a:solidFill>
                  <a:latin typeface="Rubik SemiBold" pitchFamily="2" charset="-79"/>
                  <a:cs typeface="Rubik SemiBold" pitchFamily="2" charset="-79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9266007" y="6363459"/>
                <a:ext cx="2244640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rtl="1"/>
                <a:r>
                  <a:rPr lang="he-IL" sz="1000" b="1" kern="200" dirty="0">
                    <a:solidFill>
                      <a:srgbClr val="0067B4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رابطة </a:t>
                </a:r>
                <a:r>
                  <a:rPr lang="he-IL" sz="1000" b="1" kern="200" dirty="0">
                    <a:solidFill>
                      <a:srgbClr val="0067B4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علم الاجتماع الإسرائيلية </a:t>
                </a:r>
                <a:endParaRPr lang="he-IL" sz="1000" b="1" kern="200" dirty="0">
                  <a:solidFill>
                    <a:srgbClr val="0067B4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8549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oogle Shape;155;p15"/>
          <p:cNvGrpSpPr/>
          <p:nvPr/>
        </p:nvGrpSpPr>
        <p:grpSpPr>
          <a:xfrm>
            <a:off x="598005" y="1992604"/>
            <a:ext cx="3427534" cy="1179091"/>
            <a:chOff x="0" y="-47625"/>
            <a:chExt cx="6855068" cy="2358182"/>
          </a:xfrm>
        </p:grpSpPr>
        <p:sp>
          <p:nvSpPr>
            <p:cNvPr id="156" name="Google Shape;156;p15"/>
            <p:cNvSpPr txBox="1"/>
            <p:nvPr/>
          </p:nvSpPr>
          <p:spPr>
            <a:xfrm>
              <a:off x="0" y="1448783"/>
              <a:ext cx="6855068" cy="8617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359851" lvl="1" indent="-179925" algn="r" rtl="1">
                <a:lnSpc>
                  <a:spcPct val="140016"/>
                </a:lnSpc>
                <a:buClr>
                  <a:srgbClr val="000000"/>
                </a:buClr>
                <a:buSzPts val="2499"/>
                <a:buFont typeface="Arial"/>
                <a:buChar char="•"/>
              </a:pPr>
              <a:r>
                <a:rPr lang="he-IL" sz="2000" dirty="0">
                  <a:solidFill>
                    <a:srgbClr val="3953A4"/>
                  </a:solidFill>
                  <a:latin typeface="Rubik Light" pitchFamily="2" charset="-79"/>
                  <a:ea typeface="Roboto"/>
                  <a:cs typeface="Rubik Light" pitchFamily="2" charset="-79"/>
                  <a:sym typeface="Roboto"/>
                </a:rPr>
                <a:t>הוספת טקסט</a:t>
              </a:r>
              <a:endParaRPr lang="he-IL" sz="1600" dirty="0">
                <a:solidFill>
                  <a:srgbClr val="3953A4"/>
                </a:solidFill>
                <a:latin typeface="Rubik Light" pitchFamily="2" charset="-79"/>
                <a:cs typeface="Rubik Light" pitchFamily="2" charset="-79"/>
              </a:endParaRPr>
            </a:p>
          </p:txBody>
        </p:sp>
        <p:sp>
          <p:nvSpPr>
            <p:cNvPr id="157" name="Google Shape;157;p15"/>
            <p:cNvSpPr txBox="1"/>
            <p:nvPr/>
          </p:nvSpPr>
          <p:spPr>
            <a:xfrm>
              <a:off x="256460" y="-47625"/>
              <a:ext cx="6321668" cy="11203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he-IL" sz="2800" b="1" dirty="0">
                  <a:solidFill>
                    <a:srgbClr val="3953A4"/>
                  </a:solidFill>
                  <a:latin typeface="Rubik ExtraBold" pitchFamily="2" charset="-79"/>
                  <a:cs typeface="Rubik ExtraBold" pitchFamily="2" charset="-79"/>
                  <a:sym typeface="Archivo Black"/>
                </a:rPr>
                <a:t>כותרת משנה</a:t>
              </a:r>
              <a:endParaRPr lang="he-IL" sz="1600" b="1" dirty="0">
                <a:solidFill>
                  <a:srgbClr val="3953A4"/>
                </a:solidFill>
                <a:latin typeface="Rubik ExtraBold" pitchFamily="2" charset="-79"/>
                <a:cs typeface="Rubik ExtraBold" pitchFamily="2" charset="-79"/>
              </a:endParaRPr>
            </a:p>
          </p:txBody>
        </p:sp>
      </p:grpSp>
      <p:grpSp>
        <p:nvGrpSpPr>
          <p:cNvPr id="158" name="Google Shape;158;p15"/>
          <p:cNvGrpSpPr/>
          <p:nvPr/>
        </p:nvGrpSpPr>
        <p:grpSpPr>
          <a:xfrm>
            <a:off x="4426689" y="1992604"/>
            <a:ext cx="3427534" cy="1179090"/>
            <a:chOff x="0" y="-47625"/>
            <a:chExt cx="6855068" cy="2358180"/>
          </a:xfrm>
        </p:grpSpPr>
        <p:sp>
          <p:nvSpPr>
            <p:cNvPr id="159" name="Google Shape;159;p15"/>
            <p:cNvSpPr txBox="1"/>
            <p:nvPr/>
          </p:nvSpPr>
          <p:spPr>
            <a:xfrm>
              <a:off x="0" y="1448781"/>
              <a:ext cx="6855068" cy="8617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359851" lvl="1" indent="-179925" algn="r" rtl="1">
                <a:lnSpc>
                  <a:spcPct val="140016"/>
                </a:lnSpc>
                <a:buClr>
                  <a:srgbClr val="000000"/>
                </a:buClr>
                <a:buSzPts val="2499"/>
                <a:buFont typeface="Arial"/>
                <a:buChar char="•"/>
              </a:pPr>
              <a:r>
                <a:rPr lang="he-IL" sz="2000" dirty="0">
                  <a:solidFill>
                    <a:srgbClr val="3953A4"/>
                  </a:solidFill>
                  <a:latin typeface="Rubik Light" pitchFamily="2" charset="-79"/>
                  <a:ea typeface="Roboto"/>
                  <a:cs typeface="Rubik Light" pitchFamily="2" charset="-79"/>
                  <a:sym typeface="Roboto"/>
                </a:rPr>
                <a:t>הוספת טקסט</a:t>
              </a:r>
              <a:endParaRPr lang="he-IL" sz="1600" dirty="0">
                <a:solidFill>
                  <a:srgbClr val="3953A4"/>
                </a:solidFill>
                <a:latin typeface="Rubik Light" pitchFamily="2" charset="-79"/>
                <a:cs typeface="Rubik Light" pitchFamily="2" charset="-79"/>
              </a:endParaRPr>
            </a:p>
          </p:txBody>
        </p:sp>
        <p:sp>
          <p:nvSpPr>
            <p:cNvPr id="160" name="Google Shape;160;p15"/>
            <p:cNvSpPr txBox="1"/>
            <p:nvPr/>
          </p:nvSpPr>
          <p:spPr>
            <a:xfrm>
              <a:off x="89216" y="-47625"/>
              <a:ext cx="6423268" cy="11203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he-IL" sz="2800" b="1" dirty="0">
                  <a:solidFill>
                    <a:srgbClr val="3953A4"/>
                  </a:solidFill>
                  <a:latin typeface="Rubik ExtraBold" pitchFamily="2" charset="-79"/>
                  <a:cs typeface="Rubik ExtraBold" pitchFamily="2" charset="-79"/>
                  <a:sym typeface="Archivo Black"/>
                </a:rPr>
                <a:t>כותרת משנה</a:t>
              </a:r>
              <a:endParaRPr lang="he-IL" sz="1600" b="1" dirty="0">
                <a:solidFill>
                  <a:srgbClr val="3953A4"/>
                </a:solidFill>
                <a:latin typeface="Rubik ExtraBold" pitchFamily="2" charset="-79"/>
                <a:cs typeface="Rubik ExtraBold" pitchFamily="2" charset="-79"/>
              </a:endParaRPr>
            </a:p>
          </p:txBody>
        </p:sp>
      </p:grpSp>
      <p:grpSp>
        <p:nvGrpSpPr>
          <p:cNvPr id="161" name="Google Shape;161;p15"/>
          <p:cNvGrpSpPr/>
          <p:nvPr/>
        </p:nvGrpSpPr>
        <p:grpSpPr>
          <a:xfrm>
            <a:off x="8257571" y="1992604"/>
            <a:ext cx="3427534" cy="1179091"/>
            <a:chOff x="0" y="-47625"/>
            <a:chExt cx="6855068" cy="2358182"/>
          </a:xfrm>
        </p:grpSpPr>
        <p:sp>
          <p:nvSpPr>
            <p:cNvPr id="162" name="Google Shape;162;p15"/>
            <p:cNvSpPr txBox="1"/>
            <p:nvPr/>
          </p:nvSpPr>
          <p:spPr>
            <a:xfrm>
              <a:off x="0" y="1448783"/>
              <a:ext cx="6855068" cy="8617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359851" lvl="1" indent="-179925" algn="r" rtl="1">
                <a:lnSpc>
                  <a:spcPct val="140016"/>
                </a:lnSpc>
                <a:buClr>
                  <a:srgbClr val="000000"/>
                </a:buClr>
                <a:buSzPts val="2499"/>
                <a:buFont typeface="Arial"/>
                <a:buChar char="•"/>
              </a:pPr>
              <a:r>
                <a:rPr lang="he-IL" sz="2000" dirty="0" smtClean="0">
                  <a:solidFill>
                    <a:srgbClr val="3953A4"/>
                  </a:solidFill>
                  <a:latin typeface="Rubik Light" pitchFamily="2" charset="-79"/>
                  <a:ea typeface="Roboto"/>
                  <a:cs typeface="Rubik Light" pitchFamily="2" charset="-79"/>
                  <a:sym typeface="Roboto"/>
                </a:rPr>
                <a:t>הוספת טקסט</a:t>
              </a:r>
              <a:endParaRPr sz="1600" dirty="0">
                <a:solidFill>
                  <a:srgbClr val="3953A4"/>
                </a:solidFill>
                <a:latin typeface="Rubik Light" pitchFamily="2" charset="-79"/>
                <a:cs typeface="Rubik Light" pitchFamily="2" charset="-79"/>
              </a:endParaRPr>
            </a:p>
          </p:txBody>
        </p:sp>
        <p:sp>
          <p:nvSpPr>
            <p:cNvPr id="163" name="Google Shape;163;p15"/>
            <p:cNvSpPr txBox="1"/>
            <p:nvPr/>
          </p:nvSpPr>
          <p:spPr>
            <a:xfrm>
              <a:off x="357094" y="-47625"/>
              <a:ext cx="6140884" cy="11203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he-IL" sz="2800" b="1" dirty="0" smtClean="0">
                  <a:solidFill>
                    <a:srgbClr val="3953A4"/>
                  </a:solidFill>
                  <a:latin typeface="Rubik ExtraBold" pitchFamily="2" charset="-79"/>
                  <a:cs typeface="Rubik ExtraBold" pitchFamily="2" charset="-79"/>
                  <a:sym typeface="Archivo Black"/>
                </a:rPr>
                <a:t>כותרת משנה</a:t>
              </a:r>
              <a:endParaRPr sz="1600" b="1" dirty="0">
                <a:solidFill>
                  <a:srgbClr val="3953A4"/>
                </a:solidFill>
                <a:latin typeface="Rubik ExtraBold" pitchFamily="2" charset="-79"/>
                <a:cs typeface="Rubik ExtraBold" pitchFamily="2" charset="-79"/>
              </a:endParaRPr>
            </a:p>
          </p:txBody>
        </p:sp>
      </p:grpSp>
      <p:cxnSp>
        <p:nvCxnSpPr>
          <p:cNvPr id="164" name="Google Shape;164;p15"/>
          <p:cNvCxnSpPr/>
          <p:nvPr/>
        </p:nvCxnSpPr>
        <p:spPr>
          <a:xfrm rot="-5400000">
            <a:off x="2724887" y="3532969"/>
            <a:ext cx="3083905" cy="0"/>
          </a:xfrm>
          <a:prstGeom prst="straightConnector1">
            <a:avLst/>
          </a:prstGeom>
          <a:noFill/>
          <a:ln w="76200" cap="flat" cmpd="sng">
            <a:solidFill>
              <a:srgbClr val="E0372D"/>
            </a:solidFill>
            <a:prstDash val="solid"/>
            <a:round/>
            <a:headEnd type="diamond" w="lg" len="lg"/>
            <a:tailEnd type="diamond" w="lg" len="lg"/>
          </a:ln>
        </p:spPr>
      </p:cxnSp>
      <p:cxnSp>
        <p:nvCxnSpPr>
          <p:cNvPr id="165" name="Google Shape;165;p15"/>
          <p:cNvCxnSpPr/>
          <p:nvPr/>
        </p:nvCxnSpPr>
        <p:spPr>
          <a:xfrm rot="-5400000">
            <a:off x="6472120" y="3532969"/>
            <a:ext cx="3083905" cy="0"/>
          </a:xfrm>
          <a:prstGeom prst="straightConnector1">
            <a:avLst/>
          </a:prstGeom>
          <a:noFill/>
          <a:ln w="76200" cap="flat" cmpd="sng">
            <a:solidFill>
              <a:srgbClr val="E0372D"/>
            </a:solidFill>
            <a:prstDash val="solid"/>
            <a:round/>
            <a:headEnd type="diamond" w="lg" len="lg"/>
            <a:tailEnd type="diamond" w="lg" len="lg"/>
          </a:ln>
        </p:spPr>
      </p:cxnSp>
      <p:pic>
        <p:nvPicPr>
          <p:cNvPr id="23" name="WordPictureWatermark424836200" descr="A4_Foot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265"/>
          <a:stretch/>
        </p:blipFill>
        <p:spPr bwMode="auto">
          <a:xfrm>
            <a:off x="0" y="-1"/>
            <a:ext cx="12215509" cy="1508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itle 1"/>
          <p:cNvSpPr txBox="1">
            <a:spLocks/>
          </p:cNvSpPr>
          <p:nvPr/>
        </p:nvSpPr>
        <p:spPr>
          <a:xfrm>
            <a:off x="0" y="0"/>
            <a:ext cx="12192000" cy="15113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8000" b="1" smtClean="0">
                <a:solidFill>
                  <a:srgbClr val="3953A4"/>
                </a:solidFill>
                <a:latin typeface="Rubik ExtraBold" pitchFamily="2" charset="-79"/>
                <a:cs typeface="Rubik ExtraBold" pitchFamily="2" charset="-79"/>
              </a:rPr>
              <a:t>כותרת</a:t>
            </a:r>
            <a:endParaRPr lang="he-IL" sz="8000" b="1" dirty="0">
              <a:solidFill>
                <a:srgbClr val="3953A4"/>
              </a:solidFill>
              <a:latin typeface="Rubik ExtraBold" pitchFamily="2" charset="-79"/>
              <a:cs typeface="Rubik ExtraBold" pitchFamily="2" charset="-79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213490" y="4605950"/>
            <a:ext cx="11901534" cy="2142405"/>
            <a:chOff x="213490" y="4605950"/>
            <a:chExt cx="11901534" cy="2142405"/>
          </a:xfrm>
        </p:grpSpPr>
        <p:grpSp>
          <p:nvGrpSpPr>
            <p:cNvPr id="26" name="Group 25"/>
            <p:cNvGrpSpPr/>
            <p:nvPr/>
          </p:nvGrpSpPr>
          <p:grpSpPr>
            <a:xfrm>
              <a:off x="1504736" y="6064289"/>
              <a:ext cx="6023113" cy="616226"/>
              <a:chOff x="1938130" y="4750905"/>
              <a:chExt cx="6023113" cy="616226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2365512" y="4750905"/>
                <a:ext cx="5595731" cy="616226"/>
                <a:chOff x="2365512" y="4750905"/>
                <a:chExt cx="5595731" cy="616226"/>
              </a:xfrm>
            </p:grpSpPr>
            <p:sp>
              <p:nvSpPr>
                <p:cNvPr id="38" name="Rounded Rectangle 37"/>
                <p:cNvSpPr/>
                <p:nvPr/>
              </p:nvSpPr>
              <p:spPr>
                <a:xfrm>
                  <a:off x="2365512" y="4750905"/>
                  <a:ext cx="5595731" cy="616226"/>
                </a:xfrm>
                <a:prstGeom prst="roundRect">
                  <a:avLst>
                    <a:gd name="adj" fmla="val 39248"/>
                  </a:avLst>
                </a:prstGeom>
                <a:solidFill>
                  <a:srgbClr val="3953A4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39" name="TextBox 38"/>
                <p:cNvSpPr txBox="1"/>
                <p:nvPr/>
              </p:nvSpPr>
              <p:spPr>
                <a:xfrm>
                  <a:off x="5814392" y="4830418"/>
                  <a:ext cx="1948070" cy="461665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r" rtl="1"/>
                  <a:r>
                    <a:rPr lang="he-IL" sz="2400" b="1" dirty="0" smtClean="0">
                      <a:solidFill>
                        <a:schemeClr val="bg1"/>
                      </a:solidFill>
                      <a:latin typeface="Rubik" pitchFamily="2" charset="-79"/>
                      <a:cs typeface="Rubik" pitchFamily="2" charset="-79"/>
                    </a:rPr>
                    <a:t>19-21.2.23</a:t>
                  </a:r>
                  <a:endParaRPr lang="he-IL" sz="2400" b="1" dirty="0">
                    <a:solidFill>
                      <a:schemeClr val="bg1"/>
                    </a:solidFill>
                    <a:latin typeface="Rubik" pitchFamily="2" charset="-79"/>
                    <a:cs typeface="Rubik" pitchFamily="2" charset="-79"/>
                  </a:endParaRPr>
                </a:p>
              </p:txBody>
            </p:sp>
            <p:sp>
              <p:nvSpPr>
                <p:cNvPr id="40" name="TextBox 39"/>
                <p:cNvSpPr txBox="1"/>
                <p:nvPr/>
              </p:nvSpPr>
              <p:spPr>
                <a:xfrm>
                  <a:off x="5396948" y="4793975"/>
                  <a:ext cx="579783" cy="52322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r" rtl="1"/>
                  <a:r>
                    <a:rPr lang="he-IL" sz="2800" b="1" dirty="0" smtClean="0">
                      <a:solidFill>
                        <a:srgbClr val="E0372D"/>
                      </a:solidFill>
                      <a:latin typeface="Rubik" pitchFamily="2" charset="-79"/>
                      <a:cs typeface="Rubik" pitchFamily="2" charset="-79"/>
                    </a:rPr>
                    <a:t>&gt;&gt;</a:t>
                  </a:r>
                  <a:endParaRPr lang="he-IL" sz="2800" b="1" dirty="0">
                    <a:solidFill>
                      <a:srgbClr val="E0372D"/>
                    </a:solidFill>
                    <a:latin typeface="Rubik" pitchFamily="2" charset="-79"/>
                    <a:cs typeface="Rubik" pitchFamily="2" charset="-79"/>
                  </a:endParaRPr>
                </a:p>
              </p:txBody>
            </p:sp>
          </p:grpSp>
          <p:sp>
            <p:nvSpPr>
              <p:cNvPr id="37" name="TextBox 36"/>
              <p:cNvSpPr txBox="1"/>
              <p:nvPr/>
            </p:nvSpPr>
            <p:spPr>
              <a:xfrm>
                <a:off x="1938130" y="4823792"/>
                <a:ext cx="3491949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1"/>
                <a:r>
                  <a:rPr lang="he-IL" sz="2400" b="1" dirty="0" smtClean="0">
                    <a:solidFill>
                      <a:schemeClr val="bg1"/>
                    </a:solidFill>
                    <a:latin typeface="Rubik" pitchFamily="2" charset="-79"/>
                    <a:cs typeface="Rubik" pitchFamily="2" charset="-79"/>
                  </a:rPr>
                  <a:t>אוניברסיטת תל אביב</a:t>
                </a:r>
                <a:endParaRPr lang="he-IL" sz="2400" b="1" dirty="0">
                  <a:solidFill>
                    <a:schemeClr val="bg1"/>
                  </a:solidFill>
                  <a:latin typeface="Rubik" pitchFamily="2" charset="-79"/>
                  <a:cs typeface="Rubik" pitchFamily="2" charset="-79"/>
                </a:endParaRPr>
              </a:p>
            </p:txBody>
          </p:sp>
        </p:grpSp>
        <p:pic>
          <p:nvPicPr>
            <p:cNvPr id="27" name="Picture 2" descr="שירות לקוחות אוניברסיטת תל אביב טלפון 2023 » שירות בקליק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369" b="20823"/>
            <a:stretch/>
          </p:blipFill>
          <p:spPr bwMode="auto">
            <a:xfrm>
              <a:off x="7767178" y="5744505"/>
              <a:ext cx="1548967" cy="1003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490" y="4605950"/>
              <a:ext cx="1471377" cy="208897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29" name="Group 28"/>
            <p:cNvGrpSpPr/>
            <p:nvPr/>
          </p:nvGrpSpPr>
          <p:grpSpPr>
            <a:xfrm>
              <a:off x="9333740" y="5325533"/>
              <a:ext cx="2781284" cy="1408671"/>
              <a:chOff x="9266007" y="5376333"/>
              <a:chExt cx="2781284" cy="1408671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6853" b="89994" l="9991" r="96098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416" t="9162" b="27233"/>
              <a:stretch/>
            </p:blipFill>
            <p:spPr>
              <a:xfrm>
                <a:off x="10718209" y="5376333"/>
                <a:ext cx="1329082" cy="1159042"/>
              </a:xfrm>
              <a:prstGeom prst="rect">
                <a:avLst/>
              </a:prstGeom>
            </p:spPr>
          </p:pic>
          <p:sp>
            <p:nvSpPr>
              <p:cNvPr id="31" name="Rectangle 30"/>
              <p:cNvSpPr/>
              <p:nvPr/>
            </p:nvSpPr>
            <p:spPr>
              <a:xfrm>
                <a:off x="9507435" y="6523394"/>
                <a:ext cx="2069083" cy="261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:r>
                  <a:rPr lang="he-IL" sz="1100" b="1" kern="1900" dirty="0" smtClean="0">
                    <a:solidFill>
                      <a:srgbClr val="0067B4"/>
                    </a:solidFill>
                    <a:latin typeface="Rubik SemiBold" pitchFamily="2" charset="-79"/>
                    <a:cs typeface="Rubik SemiBold" pitchFamily="2" charset="-79"/>
                  </a:rPr>
                  <a:t>Israeli </a:t>
                </a:r>
                <a:r>
                  <a:rPr lang="he-IL" sz="1100" b="1" kern="1900" dirty="0">
                    <a:solidFill>
                      <a:srgbClr val="0067B4"/>
                    </a:solidFill>
                    <a:latin typeface="Rubik SemiBold" pitchFamily="2" charset="-79"/>
                    <a:cs typeface="Rubik SemiBold" pitchFamily="2" charset="-79"/>
                  </a:rPr>
                  <a:t>Sociological </a:t>
                </a:r>
                <a:r>
                  <a:rPr lang="he-IL" sz="1100" b="1" kern="1900" dirty="0" smtClean="0">
                    <a:solidFill>
                      <a:srgbClr val="0067B4"/>
                    </a:solidFill>
                    <a:latin typeface="Rubik SemiBold" pitchFamily="2" charset="-79"/>
                    <a:cs typeface="Rubik SemiBold" pitchFamily="2" charset="-79"/>
                  </a:rPr>
                  <a:t>Society</a:t>
                </a:r>
                <a:endParaRPr lang="he-IL" sz="1100" b="1" kern="1900" dirty="0">
                  <a:solidFill>
                    <a:srgbClr val="0067B4"/>
                  </a:solidFill>
                  <a:latin typeface="Rubik SemiBold" pitchFamily="2" charset="-79"/>
                  <a:cs typeface="Rubik SemiBold" pitchFamily="2" charset="-79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9524863" y="5829853"/>
                <a:ext cx="1309975" cy="3539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 rtl="1"/>
                <a:r>
                  <a:rPr lang="he-IL" sz="1700" b="1" dirty="0" smtClean="0">
                    <a:solidFill>
                      <a:srgbClr val="0067B4"/>
                    </a:solidFill>
                    <a:latin typeface="Rubik SemiBold" pitchFamily="2" charset="-79"/>
                    <a:cs typeface="Rubik SemiBold" pitchFamily="2" charset="-79"/>
                  </a:rPr>
                  <a:t>הסוציולוגית </a:t>
                </a: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9908088" y="5635758"/>
                <a:ext cx="930063" cy="3539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 rtl="1"/>
                <a:r>
                  <a:rPr lang="he-IL" sz="1700" b="1" dirty="0">
                    <a:solidFill>
                      <a:srgbClr val="0067B4"/>
                    </a:solidFill>
                    <a:latin typeface="Rubik SemiBold" pitchFamily="2" charset="-79"/>
                    <a:cs typeface="Rubik SemiBold" pitchFamily="2" charset="-79"/>
                  </a:rPr>
                  <a:t>האגודה </a:t>
                </a:r>
                <a:endParaRPr lang="he-IL" sz="1700" b="1" dirty="0" smtClean="0">
                  <a:solidFill>
                    <a:srgbClr val="0067B4"/>
                  </a:solidFill>
                  <a:latin typeface="Rubik SemiBold" pitchFamily="2" charset="-79"/>
                  <a:cs typeface="Rubik SemiBold" pitchFamily="2" charset="-79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9701086" y="6027836"/>
                <a:ext cx="1130439" cy="3539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 rtl="1"/>
                <a:r>
                  <a:rPr lang="he-IL" sz="1700" b="1" dirty="0" smtClean="0">
                    <a:solidFill>
                      <a:srgbClr val="0067B4"/>
                    </a:solidFill>
                    <a:latin typeface="Rubik SemiBold" pitchFamily="2" charset="-79"/>
                    <a:cs typeface="Rubik SemiBold" pitchFamily="2" charset="-79"/>
                  </a:rPr>
                  <a:t>הישראלית</a:t>
                </a:r>
                <a:endParaRPr lang="he-IL" sz="1700" b="1" dirty="0">
                  <a:solidFill>
                    <a:srgbClr val="0067B4"/>
                  </a:solidFill>
                  <a:latin typeface="Rubik SemiBold" pitchFamily="2" charset="-79"/>
                  <a:cs typeface="Rubik SemiBold" pitchFamily="2" charset="-79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9266007" y="6363459"/>
                <a:ext cx="2244640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rtl="1"/>
                <a:r>
                  <a:rPr lang="he-IL" sz="1000" b="1" kern="200" dirty="0">
                    <a:solidFill>
                      <a:srgbClr val="0067B4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رابطة </a:t>
                </a:r>
                <a:r>
                  <a:rPr lang="he-IL" sz="1000" b="1" kern="200" dirty="0">
                    <a:solidFill>
                      <a:srgbClr val="0067B4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علم الاجتماع الإسرائيلية </a:t>
                </a:r>
                <a:endParaRPr lang="he-IL" sz="1000" b="1" kern="200" dirty="0">
                  <a:solidFill>
                    <a:srgbClr val="0067B4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1774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WordPictureWatermark424836200" descr="A4_Foot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265"/>
          <a:stretch/>
        </p:blipFill>
        <p:spPr bwMode="auto">
          <a:xfrm>
            <a:off x="0" y="-1"/>
            <a:ext cx="12215509" cy="1508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5113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he-IL" sz="8000" b="1" dirty="0" smtClean="0">
                <a:solidFill>
                  <a:srgbClr val="3953A4"/>
                </a:solidFill>
                <a:latin typeface="Rubik ExtraBold" pitchFamily="2" charset="-79"/>
                <a:cs typeface="Rubik ExtraBold" pitchFamily="2" charset="-79"/>
              </a:rPr>
              <a:t>כותרת</a:t>
            </a:r>
            <a:endParaRPr lang="he-IL" sz="8000" b="1" dirty="0">
              <a:solidFill>
                <a:srgbClr val="3953A4"/>
              </a:solidFill>
              <a:latin typeface="Rubik ExtraBold" pitchFamily="2" charset="-79"/>
              <a:cs typeface="Rubik ExtraBold" pitchFamily="2" charset="-79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13490" y="4605950"/>
            <a:ext cx="11901534" cy="2142405"/>
            <a:chOff x="213490" y="4605950"/>
            <a:chExt cx="11901534" cy="2142405"/>
          </a:xfrm>
        </p:grpSpPr>
        <p:grpSp>
          <p:nvGrpSpPr>
            <p:cNvPr id="15" name="Group 14"/>
            <p:cNvGrpSpPr/>
            <p:nvPr/>
          </p:nvGrpSpPr>
          <p:grpSpPr>
            <a:xfrm>
              <a:off x="1504736" y="6064289"/>
              <a:ext cx="6023113" cy="616226"/>
              <a:chOff x="1938130" y="4750905"/>
              <a:chExt cx="6023113" cy="616226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2365512" y="4750905"/>
                <a:ext cx="5595731" cy="616226"/>
                <a:chOff x="2365512" y="4750905"/>
                <a:chExt cx="5595731" cy="616226"/>
              </a:xfrm>
            </p:grpSpPr>
            <p:sp>
              <p:nvSpPr>
                <p:cNvPr id="27" name="Rounded Rectangle 26"/>
                <p:cNvSpPr/>
                <p:nvPr/>
              </p:nvSpPr>
              <p:spPr>
                <a:xfrm>
                  <a:off x="2365512" y="4750905"/>
                  <a:ext cx="5595731" cy="616226"/>
                </a:xfrm>
                <a:prstGeom prst="roundRect">
                  <a:avLst>
                    <a:gd name="adj" fmla="val 39248"/>
                  </a:avLst>
                </a:prstGeom>
                <a:solidFill>
                  <a:srgbClr val="3953A4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5814392" y="4830418"/>
                  <a:ext cx="1948070" cy="461665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r" rtl="1"/>
                  <a:r>
                    <a:rPr lang="he-IL" sz="2400" b="1" dirty="0" smtClean="0">
                      <a:solidFill>
                        <a:schemeClr val="bg1"/>
                      </a:solidFill>
                      <a:latin typeface="Rubik" pitchFamily="2" charset="-79"/>
                      <a:cs typeface="Rubik" pitchFamily="2" charset="-79"/>
                    </a:rPr>
                    <a:t>19-21.2.23</a:t>
                  </a:r>
                  <a:endParaRPr lang="he-IL" sz="2400" b="1" dirty="0">
                    <a:solidFill>
                      <a:schemeClr val="bg1"/>
                    </a:solidFill>
                    <a:latin typeface="Rubik" pitchFamily="2" charset="-79"/>
                    <a:cs typeface="Rubik" pitchFamily="2" charset="-79"/>
                  </a:endParaRPr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5396948" y="4793975"/>
                  <a:ext cx="579783" cy="52322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r" rtl="1"/>
                  <a:r>
                    <a:rPr lang="he-IL" sz="2800" b="1" dirty="0" smtClean="0">
                      <a:solidFill>
                        <a:srgbClr val="E0372D"/>
                      </a:solidFill>
                      <a:latin typeface="Rubik" pitchFamily="2" charset="-79"/>
                      <a:cs typeface="Rubik" pitchFamily="2" charset="-79"/>
                    </a:rPr>
                    <a:t>&gt;&gt;</a:t>
                  </a:r>
                  <a:endParaRPr lang="he-IL" sz="2800" b="1" dirty="0">
                    <a:solidFill>
                      <a:srgbClr val="E0372D"/>
                    </a:solidFill>
                    <a:latin typeface="Rubik" pitchFamily="2" charset="-79"/>
                    <a:cs typeface="Rubik" pitchFamily="2" charset="-79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1938130" y="4823792"/>
                <a:ext cx="3491949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1"/>
                <a:r>
                  <a:rPr lang="he-IL" sz="2400" b="1" dirty="0" smtClean="0">
                    <a:solidFill>
                      <a:schemeClr val="bg1"/>
                    </a:solidFill>
                    <a:latin typeface="Rubik" pitchFamily="2" charset="-79"/>
                    <a:cs typeface="Rubik" pitchFamily="2" charset="-79"/>
                  </a:rPr>
                  <a:t>אוניברסיטת תל אביב</a:t>
                </a:r>
                <a:endParaRPr lang="he-IL" sz="2400" b="1" dirty="0">
                  <a:solidFill>
                    <a:schemeClr val="bg1"/>
                  </a:solidFill>
                  <a:latin typeface="Rubik" pitchFamily="2" charset="-79"/>
                  <a:cs typeface="Rubik" pitchFamily="2" charset="-79"/>
                </a:endParaRPr>
              </a:p>
            </p:txBody>
          </p:sp>
        </p:grpSp>
        <p:pic>
          <p:nvPicPr>
            <p:cNvPr id="16" name="Picture 2" descr="שירות לקוחות אוניברסיטת תל אביב טלפון 2023 » שירות בקליק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369" b="20823"/>
            <a:stretch/>
          </p:blipFill>
          <p:spPr bwMode="auto">
            <a:xfrm>
              <a:off x="7767178" y="5744505"/>
              <a:ext cx="1548967" cy="1003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490" y="4605950"/>
              <a:ext cx="1471377" cy="208897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18" name="Group 17"/>
            <p:cNvGrpSpPr/>
            <p:nvPr/>
          </p:nvGrpSpPr>
          <p:grpSpPr>
            <a:xfrm>
              <a:off x="9333740" y="5325533"/>
              <a:ext cx="2781284" cy="1408671"/>
              <a:chOff x="9266007" y="5376333"/>
              <a:chExt cx="2781284" cy="1408671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6853" b="89994" l="9991" r="96098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416" t="9162" b="27233"/>
              <a:stretch/>
            </p:blipFill>
            <p:spPr>
              <a:xfrm>
                <a:off x="10718209" y="5376333"/>
                <a:ext cx="1329082" cy="1159042"/>
              </a:xfrm>
              <a:prstGeom prst="rect">
                <a:avLst/>
              </a:prstGeom>
            </p:spPr>
          </p:pic>
          <p:sp>
            <p:nvSpPr>
              <p:cNvPr id="20" name="Rectangle 19"/>
              <p:cNvSpPr/>
              <p:nvPr/>
            </p:nvSpPr>
            <p:spPr>
              <a:xfrm>
                <a:off x="9507435" y="6523394"/>
                <a:ext cx="2069083" cy="261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:r>
                  <a:rPr lang="he-IL" sz="1100" b="1" kern="1900" dirty="0" smtClean="0">
                    <a:solidFill>
                      <a:srgbClr val="0067B4"/>
                    </a:solidFill>
                    <a:latin typeface="Rubik SemiBold" pitchFamily="2" charset="-79"/>
                    <a:cs typeface="Rubik SemiBold" pitchFamily="2" charset="-79"/>
                  </a:rPr>
                  <a:t>Israeli </a:t>
                </a:r>
                <a:r>
                  <a:rPr lang="he-IL" sz="1100" b="1" kern="1900" dirty="0">
                    <a:solidFill>
                      <a:srgbClr val="0067B4"/>
                    </a:solidFill>
                    <a:latin typeface="Rubik SemiBold" pitchFamily="2" charset="-79"/>
                    <a:cs typeface="Rubik SemiBold" pitchFamily="2" charset="-79"/>
                  </a:rPr>
                  <a:t>Sociological </a:t>
                </a:r>
                <a:r>
                  <a:rPr lang="he-IL" sz="1100" b="1" kern="1900" dirty="0" smtClean="0">
                    <a:solidFill>
                      <a:srgbClr val="0067B4"/>
                    </a:solidFill>
                    <a:latin typeface="Rubik SemiBold" pitchFamily="2" charset="-79"/>
                    <a:cs typeface="Rubik SemiBold" pitchFamily="2" charset="-79"/>
                  </a:rPr>
                  <a:t>Society</a:t>
                </a:r>
                <a:endParaRPr lang="he-IL" sz="1100" b="1" kern="1900" dirty="0">
                  <a:solidFill>
                    <a:srgbClr val="0067B4"/>
                  </a:solidFill>
                  <a:latin typeface="Rubik SemiBold" pitchFamily="2" charset="-79"/>
                  <a:cs typeface="Rubik SemiBold" pitchFamily="2" charset="-79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9524863" y="5829853"/>
                <a:ext cx="1309975" cy="3539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 rtl="1"/>
                <a:r>
                  <a:rPr lang="he-IL" sz="1700" b="1" dirty="0" smtClean="0">
                    <a:solidFill>
                      <a:srgbClr val="0067B4"/>
                    </a:solidFill>
                    <a:latin typeface="Rubik SemiBold" pitchFamily="2" charset="-79"/>
                    <a:cs typeface="Rubik SemiBold" pitchFamily="2" charset="-79"/>
                  </a:rPr>
                  <a:t>הסוציולוגית 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9908088" y="5635758"/>
                <a:ext cx="930063" cy="3539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 rtl="1"/>
                <a:r>
                  <a:rPr lang="he-IL" sz="1700" b="1" dirty="0">
                    <a:solidFill>
                      <a:srgbClr val="0067B4"/>
                    </a:solidFill>
                    <a:latin typeface="Rubik SemiBold" pitchFamily="2" charset="-79"/>
                    <a:cs typeface="Rubik SemiBold" pitchFamily="2" charset="-79"/>
                  </a:rPr>
                  <a:t>האגודה </a:t>
                </a:r>
                <a:endParaRPr lang="he-IL" sz="1700" b="1" dirty="0" smtClean="0">
                  <a:solidFill>
                    <a:srgbClr val="0067B4"/>
                  </a:solidFill>
                  <a:latin typeface="Rubik SemiBold" pitchFamily="2" charset="-79"/>
                  <a:cs typeface="Rubik SemiBold" pitchFamily="2" charset="-79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9701086" y="6027836"/>
                <a:ext cx="1130439" cy="3539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 rtl="1"/>
                <a:r>
                  <a:rPr lang="he-IL" sz="1700" b="1" dirty="0" smtClean="0">
                    <a:solidFill>
                      <a:srgbClr val="0067B4"/>
                    </a:solidFill>
                    <a:latin typeface="Rubik SemiBold" pitchFamily="2" charset="-79"/>
                    <a:cs typeface="Rubik SemiBold" pitchFamily="2" charset="-79"/>
                  </a:rPr>
                  <a:t>הישראלית</a:t>
                </a:r>
                <a:endParaRPr lang="he-IL" sz="1700" b="1" dirty="0">
                  <a:solidFill>
                    <a:srgbClr val="0067B4"/>
                  </a:solidFill>
                  <a:latin typeface="Rubik SemiBold" pitchFamily="2" charset="-79"/>
                  <a:cs typeface="Rubik SemiBold" pitchFamily="2" charset="-79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9266007" y="6363459"/>
                <a:ext cx="2244640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rtl="1"/>
                <a:r>
                  <a:rPr lang="he-IL" sz="1000" b="1" kern="200" dirty="0">
                    <a:solidFill>
                      <a:srgbClr val="0067B4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رابطة </a:t>
                </a:r>
                <a:r>
                  <a:rPr lang="he-IL" sz="1000" b="1" kern="200" dirty="0">
                    <a:solidFill>
                      <a:srgbClr val="0067B4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علم الاجتماع الإسرائيلية </a:t>
                </a:r>
                <a:endParaRPr lang="he-IL" sz="1000" b="1" kern="200" dirty="0">
                  <a:solidFill>
                    <a:srgbClr val="0067B4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2257180"/>
              </p:ext>
            </p:extLst>
          </p:nvPr>
        </p:nvGraphicFramePr>
        <p:xfrm>
          <a:off x="1930885" y="1689515"/>
          <a:ext cx="8495264" cy="3449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35807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870700" cy="6858000"/>
          </a:xfrm>
          <a:prstGeom prst="rect">
            <a:avLst/>
          </a:prstGeom>
          <a:solidFill>
            <a:srgbClr val="395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3074" name="WordPictureWatermark424836200" descr="A4_Foot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265"/>
          <a:stretch/>
        </p:blipFill>
        <p:spPr bwMode="auto">
          <a:xfrm>
            <a:off x="0" y="-1"/>
            <a:ext cx="12215509" cy="1508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8300" y="0"/>
            <a:ext cx="5473700" cy="15113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he-IL" sz="8000" b="1" dirty="0" smtClean="0">
                <a:solidFill>
                  <a:srgbClr val="3953A4"/>
                </a:solidFill>
                <a:latin typeface="Rubik ExtraBold" pitchFamily="2" charset="-79"/>
                <a:cs typeface="Rubik ExtraBold" pitchFamily="2" charset="-79"/>
              </a:rPr>
              <a:t>כותרת</a:t>
            </a:r>
            <a:endParaRPr lang="he-IL" sz="8000" b="1" dirty="0">
              <a:solidFill>
                <a:srgbClr val="3953A4"/>
              </a:solidFill>
              <a:latin typeface="Rubik ExtraBold" pitchFamily="2" charset="-79"/>
              <a:cs typeface="Rubik ExtraBold" pitchFamily="2" charset="-79"/>
            </a:endParaRPr>
          </a:p>
        </p:txBody>
      </p:sp>
      <p:grpSp>
        <p:nvGrpSpPr>
          <p:cNvPr id="65" name="Google Shape;838;p38"/>
          <p:cNvGrpSpPr/>
          <p:nvPr/>
        </p:nvGrpSpPr>
        <p:grpSpPr>
          <a:xfrm>
            <a:off x="177800" y="1181100"/>
            <a:ext cx="6502400" cy="5676900"/>
            <a:chOff x="0" y="-57150"/>
            <a:chExt cx="11047254" cy="12850886"/>
          </a:xfrm>
        </p:grpSpPr>
        <p:sp>
          <p:nvSpPr>
            <p:cNvPr id="66" name="Google Shape;839;p38"/>
            <p:cNvSpPr txBox="1"/>
            <p:nvPr/>
          </p:nvSpPr>
          <p:spPr>
            <a:xfrm>
              <a:off x="1114265" y="10671810"/>
              <a:ext cx="1143635" cy="21219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Item 1</a:t>
              </a:r>
              <a:endParaRPr sz="1200"/>
            </a:p>
          </p:txBody>
        </p:sp>
        <p:sp>
          <p:nvSpPr>
            <p:cNvPr id="67" name="Google Shape;840;p38"/>
            <p:cNvSpPr txBox="1"/>
            <p:nvPr/>
          </p:nvSpPr>
          <p:spPr>
            <a:xfrm>
              <a:off x="3223099" y="10671810"/>
              <a:ext cx="1143635" cy="21219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Item 2</a:t>
              </a:r>
              <a:endParaRPr sz="1200"/>
            </a:p>
          </p:txBody>
        </p:sp>
        <p:sp>
          <p:nvSpPr>
            <p:cNvPr id="68" name="Google Shape;841;p38"/>
            <p:cNvSpPr txBox="1"/>
            <p:nvPr/>
          </p:nvSpPr>
          <p:spPr>
            <a:xfrm>
              <a:off x="5331937" y="10671810"/>
              <a:ext cx="1143635" cy="21219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Item 3</a:t>
              </a:r>
              <a:endParaRPr sz="1200"/>
            </a:p>
          </p:txBody>
        </p:sp>
        <p:sp>
          <p:nvSpPr>
            <p:cNvPr id="69" name="Google Shape;842;p38"/>
            <p:cNvSpPr txBox="1"/>
            <p:nvPr/>
          </p:nvSpPr>
          <p:spPr>
            <a:xfrm>
              <a:off x="7440771" y="10671810"/>
              <a:ext cx="1143635" cy="21219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Item 4</a:t>
              </a:r>
              <a:endParaRPr sz="1200"/>
            </a:p>
          </p:txBody>
        </p:sp>
        <p:sp>
          <p:nvSpPr>
            <p:cNvPr id="70" name="Google Shape;843;p38"/>
            <p:cNvSpPr txBox="1"/>
            <p:nvPr/>
          </p:nvSpPr>
          <p:spPr>
            <a:xfrm>
              <a:off x="9549605" y="10671810"/>
              <a:ext cx="1143635" cy="21219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Item 5</a:t>
              </a:r>
              <a:endParaRPr sz="1200"/>
            </a:p>
          </p:txBody>
        </p:sp>
        <p:grpSp>
          <p:nvGrpSpPr>
            <p:cNvPr id="71" name="Google Shape;844;p38"/>
            <p:cNvGrpSpPr/>
            <p:nvPr/>
          </p:nvGrpSpPr>
          <p:grpSpPr>
            <a:xfrm>
              <a:off x="760254" y="232410"/>
              <a:ext cx="10287000" cy="10299700"/>
              <a:chOff x="0" y="-6350"/>
              <a:chExt cx="10287000" cy="10299700"/>
            </a:xfrm>
          </p:grpSpPr>
          <p:sp>
            <p:nvSpPr>
              <p:cNvPr id="94" name="Google Shape;845;p38"/>
              <p:cNvSpPr/>
              <p:nvPr/>
            </p:nvSpPr>
            <p:spPr>
              <a:xfrm>
                <a:off x="0" y="-6350"/>
                <a:ext cx="102870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287000" h="12700" extrusionOk="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FFFFF">
                  <a:alpha val="24705"/>
                </a:srgbClr>
              </a:solidFill>
              <a:ln>
                <a:noFill/>
              </a:ln>
            </p:spPr>
          </p:sp>
          <p:sp>
            <p:nvSpPr>
              <p:cNvPr id="95" name="Google Shape;846;p38"/>
              <p:cNvSpPr/>
              <p:nvPr/>
            </p:nvSpPr>
            <p:spPr>
              <a:xfrm>
                <a:off x="0" y="2051050"/>
                <a:ext cx="102870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287000" h="12700" extrusionOk="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FFFFF">
                  <a:alpha val="24705"/>
                </a:srgbClr>
              </a:solidFill>
              <a:ln>
                <a:noFill/>
              </a:ln>
            </p:spPr>
          </p:sp>
          <p:sp>
            <p:nvSpPr>
              <p:cNvPr id="96" name="Google Shape;847;p38"/>
              <p:cNvSpPr/>
              <p:nvPr/>
            </p:nvSpPr>
            <p:spPr>
              <a:xfrm>
                <a:off x="0" y="4108450"/>
                <a:ext cx="102870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287000" h="12700" extrusionOk="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FFFFF">
                  <a:alpha val="24705"/>
                </a:srgbClr>
              </a:solidFill>
              <a:ln>
                <a:noFill/>
              </a:ln>
            </p:spPr>
          </p:sp>
          <p:sp>
            <p:nvSpPr>
              <p:cNvPr id="97" name="Google Shape;848;p38"/>
              <p:cNvSpPr/>
              <p:nvPr/>
            </p:nvSpPr>
            <p:spPr>
              <a:xfrm>
                <a:off x="0" y="6165850"/>
                <a:ext cx="102870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287000" h="12700" extrusionOk="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FFFFF">
                  <a:alpha val="24705"/>
                </a:srgbClr>
              </a:solidFill>
              <a:ln>
                <a:noFill/>
              </a:ln>
            </p:spPr>
          </p:sp>
          <p:sp>
            <p:nvSpPr>
              <p:cNvPr id="98" name="Google Shape;849;p38"/>
              <p:cNvSpPr/>
              <p:nvPr/>
            </p:nvSpPr>
            <p:spPr>
              <a:xfrm>
                <a:off x="0" y="8223250"/>
                <a:ext cx="102870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287000" h="12700" extrusionOk="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FFFFF">
                  <a:alpha val="24705"/>
                </a:srgbClr>
              </a:solidFill>
              <a:ln>
                <a:noFill/>
              </a:ln>
            </p:spPr>
          </p:sp>
          <p:sp>
            <p:nvSpPr>
              <p:cNvPr id="99" name="Google Shape;850;p38"/>
              <p:cNvSpPr/>
              <p:nvPr/>
            </p:nvSpPr>
            <p:spPr>
              <a:xfrm>
                <a:off x="0" y="10280650"/>
                <a:ext cx="102870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287000" h="12700" extrusionOk="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FFFFF">
                  <a:alpha val="60000"/>
                </a:srgbClr>
              </a:solidFill>
              <a:ln>
                <a:noFill/>
              </a:ln>
            </p:spPr>
          </p:sp>
        </p:grpSp>
        <p:sp>
          <p:nvSpPr>
            <p:cNvPr id="72" name="Google Shape;851;p38"/>
            <p:cNvSpPr txBox="1"/>
            <p:nvPr/>
          </p:nvSpPr>
          <p:spPr>
            <a:xfrm>
              <a:off x="0" y="-57150"/>
              <a:ext cx="557054" cy="21219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r" rtl="0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50 </a:t>
              </a:r>
              <a:endParaRPr sz="1200"/>
            </a:p>
          </p:txBody>
        </p:sp>
        <p:sp>
          <p:nvSpPr>
            <p:cNvPr id="73" name="Google Shape;852;p38"/>
            <p:cNvSpPr txBox="1"/>
            <p:nvPr/>
          </p:nvSpPr>
          <p:spPr>
            <a:xfrm>
              <a:off x="0" y="2000249"/>
              <a:ext cx="557054" cy="21219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r" rtl="0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40 </a:t>
              </a:r>
              <a:endParaRPr sz="1200"/>
            </a:p>
          </p:txBody>
        </p:sp>
        <p:sp>
          <p:nvSpPr>
            <p:cNvPr id="74" name="Google Shape;853;p38"/>
            <p:cNvSpPr txBox="1"/>
            <p:nvPr/>
          </p:nvSpPr>
          <p:spPr>
            <a:xfrm>
              <a:off x="0" y="4057651"/>
              <a:ext cx="557054" cy="21219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r" rtl="0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30 </a:t>
              </a:r>
              <a:endParaRPr sz="1200"/>
            </a:p>
          </p:txBody>
        </p:sp>
        <p:sp>
          <p:nvSpPr>
            <p:cNvPr id="75" name="Google Shape;854;p38"/>
            <p:cNvSpPr txBox="1"/>
            <p:nvPr/>
          </p:nvSpPr>
          <p:spPr>
            <a:xfrm>
              <a:off x="0" y="6115050"/>
              <a:ext cx="557054" cy="21219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r" rtl="0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20 </a:t>
              </a:r>
              <a:endParaRPr sz="1200"/>
            </a:p>
          </p:txBody>
        </p:sp>
        <p:sp>
          <p:nvSpPr>
            <p:cNvPr id="76" name="Google Shape;855;p38"/>
            <p:cNvSpPr txBox="1"/>
            <p:nvPr/>
          </p:nvSpPr>
          <p:spPr>
            <a:xfrm>
              <a:off x="0" y="8172452"/>
              <a:ext cx="557054" cy="21219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r" rtl="0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10 </a:t>
              </a:r>
              <a:endParaRPr sz="1200"/>
            </a:p>
          </p:txBody>
        </p:sp>
        <p:sp>
          <p:nvSpPr>
            <p:cNvPr id="77" name="Google Shape;856;p38"/>
            <p:cNvSpPr txBox="1"/>
            <p:nvPr/>
          </p:nvSpPr>
          <p:spPr>
            <a:xfrm>
              <a:off x="228122" y="10229851"/>
              <a:ext cx="328928" cy="10609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r" rtl="0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 </a:t>
              </a:r>
              <a:endParaRPr sz="1200"/>
            </a:p>
          </p:txBody>
        </p:sp>
        <p:grpSp>
          <p:nvGrpSpPr>
            <p:cNvPr id="78" name="Google Shape;857;p38"/>
            <p:cNvGrpSpPr/>
            <p:nvPr/>
          </p:nvGrpSpPr>
          <p:grpSpPr>
            <a:xfrm>
              <a:off x="758521" y="232410"/>
              <a:ext cx="10288732" cy="10293350"/>
              <a:chOff x="-1732" y="-6350"/>
              <a:chExt cx="10288732" cy="10293350"/>
            </a:xfrm>
          </p:grpSpPr>
          <p:sp>
            <p:nvSpPr>
              <p:cNvPr id="79" name="Google Shape;858;p38"/>
              <p:cNvSpPr/>
              <p:nvPr/>
            </p:nvSpPr>
            <p:spPr>
              <a:xfrm>
                <a:off x="-1732" y="8216863"/>
                <a:ext cx="1855125" cy="2070137"/>
              </a:xfrm>
              <a:custGeom>
                <a:avLst/>
                <a:gdLst/>
                <a:ahLst/>
                <a:cxnLst/>
                <a:rect l="l" t="t" r="r" b="b"/>
                <a:pathLst>
                  <a:path w="1855125" h="2070137" extrusionOk="0">
                    <a:moveTo>
                      <a:pt x="1732" y="2070137"/>
                    </a:moveTo>
                    <a:lnTo>
                      <a:pt x="1732" y="154520"/>
                    </a:lnTo>
                    <a:cubicBezTo>
                      <a:pt x="0" y="114144"/>
                      <a:pt x="14838" y="74814"/>
                      <a:pt x="42809" y="45644"/>
                    </a:cubicBezTo>
                    <a:cubicBezTo>
                      <a:pt x="70779" y="16476"/>
                      <a:pt x="109452" y="0"/>
                      <a:pt x="149865" y="37"/>
                    </a:cubicBezTo>
                    <a:lnTo>
                      <a:pt x="1705259" y="37"/>
                    </a:lnTo>
                    <a:cubicBezTo>
                      <a:pt x="1745672" y="0"/>
                      <a:pt x="1784345" y="16476"/>
                      <a:pt x="1812315" y="45644"/>
                    </a:cubicBezTo>
                    <a:cubicBezTo>
                      <a:pt x="1840286" y="74814"/>
                      <a:pt x="1855124" y="114144"/>
                      <a:pt x="1853392" y="154520"/>
                    </a:cubicBezTo>
                    <a:lnTo>
                      <a:pt x="1853392" y="2070137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80" name="Google Shape;859;p38"/>
              <p:cNvSpPr/>
              <p:nvPr/>
            </p:nvSpPr>
            <p:spPr>
              <a:xfrm>
                <a:off x="2108835" y="6165850"/>
                <a:ext cx="1851660" cy="4121150"/>
              </a:xfrm>
              <a:custGeom>
                <a:avLst/>
                <a:gdLst/>
                <a:ahLst/>
                <a:cxnLst/>
                <a:rect l="l" t="t" r="r" b="b"/>
                <a:pathLst>
                  <a:path w="1851660" h="4121150" extrusionOk="0">
                    <a:moveTo>
                      <a:pt x="0" y="4121150"/>
                    </a:moveTo>
                    <a:lnTo>
                      <a:pt x="0" y="148133"/>
                    </a:lnTo>
                    <a:cubicBezTo>
                      <a:pt x="0" y="108846"/>
                      <a:pt x="15607" y="71167"/>
                      <a:pt x="43387" y="43387"/>
                    </a:cubicBezTo>
                    <a:cubicBezTo>
                      <a:pt x="71167" y="15607"/>
                      <a:pt x="108846" y="0"/>
                      <a:pt x="148133" y="0"/>
                    </a:cubicBezTo>
                    <a:lnTo>
                      <a:pt x="1703527" y="0"/>
                    </a:lnTo>
                    <a:cubicBezTo>
                      <a:pt x="1742814" y="0"/>
                      <a:pt x="1780493" y="15607"/>
                      <a:pt x="1808273" y="43387"/>
                    </a:cubicBezTo>
                    <a:cubicBezTo>
                      <a:pt x="1836053" y="71167"/>
                      <a:pt x="1851660" y="108846"/>
                      <a:pt x="1851660" y="148133"/>
                    </a:cubicBezTo>
                    <a:lnTo>
                      <a:pt x="1851660" y="412115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81" name="Google Shape;860;p38"/>
              <p:cNvSpPr/>
              <p:nvPr/>
            </p:nvSpPr>
            <p:spPr>
              <a:xfrm>
                <a:off x="4217670" y="4108450"/>
                <a:ext cx="1851660" cy="6178550"/>
              </a:xfrm>
              <a:custGeom>
                <a:avLst/>
                <a:gdLst/>
                <a:ahLst/>
                <a:cxnLst/>
                <a:rect l="l" t="t" r="r" b="b"/>
                <a:pathLst>
                  <a:path w="1851660" h="6178550" extrusionOk="0">
                    <a:moveTo>
                      <a:pt x="0" y="6178550"/>
                    </a:moveTo>
                    <a:lnTo>
                      <a:pt x="0" y="148133"/>
                    </a:lnTo>
                    <a:cubicBezTo>
                      <a:pt x="0" y="108846"/>
                      <a:pt x="15607" y="71167"/>
                      <a:pt x="43387" y="43387"/>
                    </a:cubicBezTo>
                    <a:cubicBezTo>
                      <a:pt x="71167" y="15607"/>
                      <a:pt x="108846" y="0"/>
                      <a:pt x="148133" y="0"/>
                    </a:cubicBezTo>
                    <a:lnTo>
                      <a:pt x="1703527" y="0"/>
                    </a:lnTo>
                    <a:cubicBezTo>
                      <a:pt x="1742814" y="0"/>
                      <a:pt x="1780493" y="15607"/>
                      <a:pt x="1808273" y="43387"/>
                    </a:cubicBezTo>
                    <a:cubicBezTo>
                      <a:pt x="1836053" y="71167"/>
                      <a:pt x="1851660" y="108846"/>
                      <a:pt x="1851660" y="148133"/>
                    </a:cubicBezTo>
                    <a:lnTo>
                      <a:pt x="1851660" y="617855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82" name="Google Shape;861;p38"/>
              <p:cNvSpPr/>
              <p:nvPr/>
            </p:nvSpPr>
            <p:spPr>
              <a:xfrm>
                <a:off x="6326505" y="2051050"/>
                <a:ext cx="1851660" cy="8235950"/>
              </a:xfrm>
              <a:custGeom>
                <a:avLst/>
                <a:gdLst/>
                <a:ahLst/>
                <a:cxnLst/>
                <a:rect l="l" t="t" r="r" b="b"/>
                <a:pathLst>
                  <a:path w="1851660" h="8235950" extrusionOk="0">
                    <a:moveTo>
                      <a:pt x="0" y="8235950"/>
                    </a:moveTo>
                    <a:lnTo>
                      <a:pt x="0" y="148133"/>
                    </a:lnTo>
                    <a:cubicBezTo>
                      <a:pt x="0" y="108845"/>
                      <a:pt x="15607" y="71167"/>
                      <a:pt x="43387" y="43387"/>
                    </a:cubicBezTo>
                    <a:cubicBezTo>
                      <a:pt x="71167" y="15607"/>
                      <a:pt x="108846" y="0"/>
                      <a:pt x="148133" y="0"/>
                    </a:cubicBezTo>
                    <a:lnTo>
                      <a:pt x="1703527" y="0"/>
                    </a:lnTo>
                    <a:cubicBezTo>
                      <a:pt x="1742815" y="0"/>
                      <a:pt x="1780492" y="15607"/>
                      <a:pt x="1808273" y="43387"/>
                    </a:cubicBezTo>
                    <a:cubicBezTo>
                      <a:pt x="1836053" y="71167"/>
                      <a:pt x="1851660" y="108845"/>
                      <a:pt x="1851660" y="148133"/>
                    </a:cubicBezTo>
                    <a:lnTo>
                      <a:pt x="1851660" y="823595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83" name="Google Shape;862;p38"/>
              <p:cNvSpPr/>
              <p:nvPr/>
            </p:nvSpPr>
            <p:spPr>
              <a:xfrm>
                <a:off x="8435340" y="-6350"/>
                <a:ext cx="1851660" cy="10293350"/>
              </a:xfrm>
              <a:custGeom>
                <a:avLst/>
                <a:gdLst/>
                <a:ahLst/>
                <a:cxnLst/>
                <a:rect l="l" t="t" r="r" b="b"/>
                <a:pathLst>
                  <a:path w="1851660" h="10293350" extrusionOk="0">
                    <a:moveTo>
                      <a:pt x="0" y="10293350"/>
                    </a:moveTo>
                    <a:lnTo>
                      <a:pt x="0" y="148133"/>
                    </a:lnTo>
                    <a:cubicBezTo>
                      <a:pt x="0" y="108846"/>
                      <a:pt x="15607" y="71167"/>
                      <a:pt x="43387" y="43387"/>
                    </a:cubicBezTo>
                    <a:cubicBezTo>
                      <a:pt x="71168" y="15607"/>
                      <a:pt x="108845" y="0"/>
                      <a:pt x="148133" y="0"/>
                    </a:cubicBezTo>
                    <a:lnTo>
                      <a:pt x="1703527" y="0"/>
                    </a:lnTo>
                    <a:cubicBezTo>
                      <a:pt x="1742815" y="0"/>
                      <a:pt x="1780492" y="15607"/>
                      <a:pt x="1808273" y="43387"/>
                    </a:cubicBezTo>
                    <a:cubicBezTo>
                      <a:pt x="1836053" y="71167"/>
                      <a:pt x="1851660" y="108846"/>
                      <a:pt x="1851660" y="148133"/>
                    </a:cubicBezTo>
                    <a:lnTo>
                      <a:pt x="1851660" y="1029335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84" name="Google Shape;863;p38"/>
              <p:cNvSpPr/>
              <p:nvPr/>
            </p:nvSpPr>
            <p:spPr>
              <a:xfrm>
                <a:off x="0" y="9251950"/>
                <a:ext cx="1851660" cy="1035050"/>
              </a:xfrm>
              <a:custGeom>
                <a:avLst/>
                <a:gdLst/>
                <a:ahLst/>
                <a:cxnLst/>
                <a:rect l="l" t="t" r="r" b="b"/>
                <a:pathLst>
                  <a:path w="1851660" h="1035050" extrusionOk="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1035050"/>
                    </a:lnTo>
                    <a:lnTo>
                      <a:pt x="0" y="1035050"/>
                    </a:lnTo>
                    <a:close/>
                  </a:path>
                </a:pathLst>
              </a:custGeom>
              <a:solidFill>
                <a:srgbClr val="E0372D"/>
              </a:solidFill>
              <a:ln>
                <a:noFill/>
              </a:ln>
            </p:spPr>
          </p:sp>
          <p:sp>
            <p:nvSpPr>
              <p:cNvPr id="85" name="Google Shape;864;p38"/>
              <p:cNvSpPr/>
              <p:nvPr/>
            </p:nvSpPr>
            <p:spPr>
              <a:xfrm>
                <a:off x="2108835" y="6990080"/>
                <a:ext cx="1851660" cy="3296920"/>
              </a:xfrm>
              <a:custGeom>
                <a:avLst/>
                <a:gdLst/>
                <a:ahLst/>
                <a:cxnLst/>
                <a:rect l="l" t="t" r="r" b="b"/>
                <a:pathLst>
                  <a:path w="1851660" h="3296920" extrusionOk="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3296920"/>
                    </a:lnTo>
                    <a:lnTo>
                      <a:pt x="0" y="3296920"/>
                    </a:lnTo>
                    <a:close/>
                  </a:path>
                </a:pathLst>
              </a:custGeom>
              <a:solidFill>
                <a:srgbClr val="E0372D"/>
              </a:solidFill>
              <a:ln>
                <a:noFill/>
              </a:ln>
            </p:spPr>
          </p:sp>
          <p:sp>
            <p:nvSpPr>
              <p:cNvPr id="86" name="Google Shape;865;p38"/>
              <p:cNvSpPr/>
              <p:nvPr/>
            </p:nvSpPr>
            <p:spPr>
              <a:xfrm>
                <a:off x="4217670" y="5138208"/>
                <a:ext cx="1851660" cy="5148792"/>
              </a:xfrm>
              <a:custGeom>
                <a:avLst/>
                <a:gdLst/>
                <a:ahLst/>
                <a:cxnLst/>
                <a:rect l="l" t="t" r="r" b="b"/>
                <a:pathLst>
                  <a:path w="1851660" h="5148792" extrusionOk="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5148792"/>
                    </a:lnTo>
                    <a:lnTo>
                      <a:pt x="0" y="5148792"/>
                    </a:lnTo>
                    <a:close/>
                  </a:path>
                </a:pathLst>
              </a:custGeom>
              <a:solidFill>
                <a:srgbClr val="E0372D"/>
              </a:solidFill>
              <a:ln>
                <a:noFill/>
              </a:ln>
            </p:spPr>
          </p:sp>
          <p:sp>
            <p:nvSpPr>
              <p:cNvPr id="87" name="Google Shape;866;p38"/>
              <p:cNvSpPr/>
              <p:nvPr/>
            </p:nvSpPr>
            <p:spPr>
              <a:xfrm>
                <a:off x="6326505" y="3698240"/>
                <a:ext cx="1851660" cy="6588760"/>
              </a:xfrm>
              <a:custGeom>
                <a:avLst/>
                <a:gdLst/>
                <a:ahLst/>
                <a:cxnLst/>
                <a:rect l="l" t="t" r="r" b="b"/>
                <a:pathLst>
                  <a:path w="1851660" h="6588760" extrusionOk="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6588760"/>
                    </a:lnTo>
                    <a:lnTo>
                      <a:pt x="0" y="6588760"/>
                    </a:lnTo>
                    <a:close/>
                  </a:path>
                </a:pathLst>
              </a:custGeom>
              <a:solidFill>
                <a:srgbClr val="E0372D"/>
              </a:solidFill>
              <a:ln>
                <a:noFill/>
              </a:ln>
            </p:spPr>
          </p:sp>
          <p:sp>
            <p:nvSpPr>
              <p:cNvPr id="88" name="Google Shape;867;p38"/>
              <p:cNvSpPr/>
              <p:nvPr/>
            </p:nvSpPr>
            <p:spPr>
              <a:xfrm>
                <a:off x="8435340" y="1640586"/>
                <a:ext cx="1851660" cy="8646414"/>
              </a:xfrm>
              <a:custGeom>
                <a:avLst/>
                <a:gdLst/>
                <a:ahLst/>
                <a:cxnLst/>
                <a:rect l="l" t="t" r="r" b="b"/>
                <a:pathLst>
                  <a:path w="1851660" h="8646414" extrusionOk="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8646414"/>
                    </a:lnTo>
                    <a:lnTo>
                      <a:pt x="0" y="8646414"/>
                    </a:lnTo>
                    <a:close/>
                  </a:path>
                </a:pathLst>
              </a:custGeom>
              <a:solidFill>
                <a:srgbClr val="E0372D"/>
              </a:solidFill>
              <a:ln>
                <a:noFill/>
              </a:ln>
            </p:spPr>
          </p:sp>
          <p:sp>
            <p:nvSpPr>
              <p:cNvPr id="89" name="Google Shape;868;p38"/>
              <p:cNvSpPr/>
              <p:nvPr/>
            </p:nvSpPr>
            <p:spPr>
              <a:xfrm>
                <a:off x="0" y="10287000"/>
                <a:ext cx="185166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851660" h="120000" extrusionOk="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49FF"/>
              </a:solidFill>
              <a:ln>
                <a:noFill/>
              </a:ln>
            </p:spPr>
          </p:sp>
          <p:sp>
            <p:nvSpPr>
              <p:cNvPr id="90" name="Google Shape;869;p38"/>
              <p:cNvSpPr/>
              <p:nvPr/>
            </p:nvSpPr>
            <p:spPr>
              <a:xfrm>
                <a:off x="2108835" y="8638540"/>
                <a:ext cx="1851660" cy="1648460"/>
              </a:xfrm>
              <a:custGeom>
                <a:avLst/>
                <a:gdLst/>
                <a:ahLst/>
                <a:cxnLst/>
                <a:rect l="l" t="t" r="r" b="b"/>
                <a:pathLst>
                  <a:path w="1851660" h="1648460" extrusionOk="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1648460"/>
                    </a:lnTo>
                    <a:lnTo>
                      <a:pt x="0" y="1648460"/>
                    </a:lnTo>
                    <a:close/>
                  </a:path>
                </a:pathLst>
              </a:custGeom>
              <a:solidFill>
                <a:srgbClr val="02B3E2"/>
              </a:solidFill>
              <a:ln>
                <a:noFill/>
              </a:ln>
            </p:spPr>
          </p:sp>
          <p:sp>
            <p:nvSpPr>
              <p:cNvPr id="91" name="Google Shape;870;p38"/>
              <p:cNvSpPr/>
              <p:nvPr/>
            </p:nvSpPr>
            <p:spPr>
              <a:xfrm>
                <a:off x="4217670" y="7197725"/>
                <a:ext cx="1851660" cy="3089275"/>
              </a:xfrm>
              <a:custGeom>
                <a:avLst/>
                <a:gdLst/>
                <a:ahLst/>
                <a:cxnLst/>
                <a:rect l="l" t="t" r="r" b="b"/>
                <a:pathLst>
                  <a:path w="1851660" h="3089275" extrusionOk="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3089275"/>
                    </a:lnTo>
                    <a:lnTo>
                      <a:pt x="0" y="3089275"/>
                    </a:lnTo>
                    <a:close/>
                  </a:path>
                </a:pathLst>
              </a:custGeom>
              <a:solidFill>
                <a:srgbClr val="02B3E2"/>
              </a:solidFill>
              <a:ln>
                <a:noFill/>
              </a:ln>
            </p:spPr>
          </p:sp>
          <p:sp>
            <p:nvSpPr>
              <p:cNvPr id="92" name="Google Shape;871;p38"/>
              <p:cNvSpPr/>
              <p:nvPr/>
            </p:nvSpPr>
            <p:spPr>
              <a:xfrm>
                <a:off x="6326505" y="6580822"/>
                <a:ext cx="1851660" cy="3706178"/>
              </a:xfrm>
              <a:custGeom>
                <a:avLst/>
                <a:gdLst/>
                <a:ahLst/>
                <a:cxnLst/>
                <a:rect l="l" t="t" r="r" b="b"/>
                <a:pathLst>
                  <a:path w="1851660" h="3706178" extrusionOk="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3706178"/>
                    </a:lnTo>
                    <a:lnTo>
                      <a:pt x="0" y="3706178"/>
                    </a:lnTo>
                    <a:close/>
                  </a:path>
                </a:pathLst>
              </a:custGeom>
              <a:solidFill>
                <a:srgbClr val="02B3E2"/>
              </a:solidFill>
              <a:ln>
                <a:noFill/>
              </a:ln>
            </p:spPr>
          </p:sp>
          <p:sp>
            <p:nvSpPr>
              <p:cNvPr id="93" name="Google Shape;872;p38"/>
              <p:cNvSpPr/>
              <p:nvPr/>
            </p:nvSpPr>
            <p:spPr>
              <a:xfrm>
                <a:off x="8435340" y="5757926"/>
                <a:ext cx="1851660" cy="4529074"/>
              </a:xfrm>
              <a:custGeom>
                <a:avLst/>
                <a:gdLst/>
                <a:ahLst/>
                <a:cxnLst/>
                <a:rect l="l" t="t" r="r" b="b"/>
                <a:pathLst>
                  <a:path w="1851660" h="4529074" extrusionOk="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4529074"/>
                    </a:lnTo>
                    <a:lnTo>
                      <a:pt x="0" y="4529074"/>
                    </a:lnTo>
                    <a:close/>
                  </a:path>
                </a:pathLst>
              </a:custGeom>
              <a:solidFill>
                <a:srgbClr val="02B3E2"/>
              </a:solidFill>
              <a:ln>
                <a:noFill/>
              </a:ln>
            </p:spPr>
          </p:sp>
        </p:grpSp>
      </p:grpSp>
      <p:sp>
        <p:nvSpPr>
          <p:cNvPr id="100" name="Content Placeholder 2"/>
          <p:cNvSpPr>
            <a:spLocks noGrp="1"/>
          </p:cNvSpPr>
          <p:nvPr>
            <p:ph idx="1"/>
          </p:nvPr>
        </p:nvSpPr>
        <p:spPr>
          <a:xfrm>
            <a:off x="6845300" y="1663699"/>
            <a:ext cx="5346700" cy="128270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 rtl="1">
              <a:spcBef>
                <a:spcPct val="0"/>
              </a:spcBef>
            </a:pPr>
            <a:r>
              <a:rPr lang="he-IL" sz="5400" b="1" dirty="0" smtClean="0">
                <a:solidFill>
                  <a:srgbClr val="3953A4"/>
                </a:solidFill>
                <a:latin typeface="Rubik Light" pitchFamily="2" charset="-79"/>
                <a:ea typeface="+mj-ea"/>
                <a:cs typeface="Rubik Light" pitchFamily="2" charset="-79"/>
              </a:rPr>
              <a:t> הוספת טקסט</a:t>
            </a:r>
            <a:endParaRPr lang="he-IL" sz="5400" b="1" dirty="0">
              <a:solidFill>
                <a:srgbClr val="3953A4"/>
              </a:solidFill>
              <a:latin typeface="Rubik Light" pitchFamily="2" charset="-79"/>
              <a:ea typeface="+mj-ea"/>
              <a:cs typeface="Rubik Light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21202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WordPictureWatermark424836200" descr="A4_Foot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265"/>
          <a:stretch/>
        </p:blipFill>
        <p:spPr bwMode="auto">
          <a:xfrm>
            <a:off x="0" y="-1"/>
            <a:ext cx="12215509" cy="1508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5113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he-IL" sz="8000" b="1" dirty="0" smtClean="0">
                <a:solidFill>
                  <a:srgbClr val="3953A4"/>
                </a:solidFill>
                <a:latin typeface="Rubik ExtraBold" pitchFamily="2" charset="-79"/>
                <a:cs typeface="Rubik ExtraBold" pitchFamily="2" charset="-79"/>
              </a:rPr>
              <a:t>כותרת</a:t>
            </a:r>
            <a:endParaRPr lang="he-IL" sz="8000" b="1" dirty="0">
              <a:solidFill>
                <a:srgbClr val="3953A4"/>
              </a:solidFill>
              <a:latin typeface="Rubik ExtraBold" pitchFamily="2" charset="-79"/>
              <a:cs typeface="Rubik ExtraBold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33499"/>
            <a:ext cx="12192000" cy="128270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 rtl="1">
              <a:spcBef>
                <a:spcPct val="0"/>
              </a:spcBef>
            </a:pPr>
            <a:r>
              <a:rPr lang="he-IL" sz="5400" b="1" dirty="0" smtClean="0">
                <a:solidFill>
                  <a:srgbClr val="3953A4"/>
                </a:solidFill>
                <a:latin typeface="Rubik Light" pitchFamily="2" charset="-79"/>
                <a:ea typeface="+mj-ea"/>
                <a:cs typeface="Rubik Light" pitchFamily="2" charset="-79"/>
              </a:rPr>
              <a:t> הוספת טקסט</a:t>
            </a:r>
            <a:endParaRPr lang="he-IL" sz="5400" b="1" dirty="0">
              <a:solidFill>
                <a:srgbClr val="3953A4"/>
              </a:solidFill>
              <a:latin typeface="Rubik Light" pitchFamily="2" charset="-79"/>
              <a:ea typeface="+mj-ea"/>
              <a:cs typeface="Rubik Light" pitchFamily="2" charset="-79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13490" y="4605950"/>
            <a:ext cx="11901534" cy="2142405"/>
            <a:chOff x="213490" y="4605950"/>
            <a:chExt cx="11901534" cy="2142405"/>
          </a:xfrm>
        </p:grpSpPr>
        <p:grpSp>
          <p:nvGrpSpPr>
            <p:cNvPr id="15" name="Group 14"/>
            <p:cNvGrpSpPr/>
            <p:nvPr/>
          </p:nvGrpSpPr>
          <p:grpSpPr>
            <a:xfrm>
              <a:off x="1504736" y="6064289"/>
              <a:ext cx="6023113" cy="616226"/>
              <a:chOff x="1938130" y="4750905"/>
              <a:chExt cx="6023113" cy="616226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2365512" y="4750905"/>
                <a:ext cx="5595731" cy="616226"/>
                <a:chOff x="2365512" y="4750905"/>
                <a:chExt cx="5595731" cy="616226"/>
              </a:xfrm>
            </p:grpSpPr>
            <p:sp>
              <p:nvSpPr>
                <p:cNvPr id="27" name="Rounded Rectangle 26"/>
                <p:cNvSpPr/>
                <p:nvPr/>
              </p:nvSpPr>
              <p:spPr>
                <a:xfrm>
                  <a:off x="2365512" y="4750905"/>
                  <a:ext cx="5595731" cy="616226"/>
                </a:xfrm>
                <a:prstGeom prst="roundRect">
                  <a:avLst>
                    <a:gd name="adj" fmla="val 39248"/>
                  </a:avLst>
                </a:prstGeom>
                <a:solidFill>
                  <a:srgbClr val="3953A4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5814392" y="4830418"/>
                  <a:ext cx="1948070" cy="461665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r" rtl="1"/>
                  <a:r>
                    <a:rPr lang="he-IL" sz="2400" b="1" dirty="0" smtClean="0">
                      <a:solidFill>
                        <a:schemeClr val="bg1"/>
                      </a:solidFill>
                      <a:latin typeface="Rubik" pitchFamily="2" charset="-79"/>
                      <a:cs typeface="Rubik" pitchFamily="2" charset="-79"/>
                    </a:rPr>
                    <a:t>19-21.2.23</a:t>
                  </a:r>
                  <a:endParaRPr lang="he-IL" sz="2400" b="1" dirty="0">
                    <a:solidFill>
                      <a:schemeClr val="bg1"/>
                    </a:solidFill>
                    <a:latin typeface="Rubik" pitchFamily="2" charset="-79"/>
                    <a:cs typeface="Rubik" pitchFamily="2" charset="-79"/>
                  </a:endParaRPr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5396948" y="4793975"/>
                  <a:ext cx="579783" cy="52322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r" rtl="1"/>
                  <a:r>
                    <a:rPr lang="he-IL" sz="2800" b="1" dirty="0" smtClean="0">
                      <a:solidFill>
                        <a:srgbClr val="E0372D"/>
                      </a:solidFill>
                      <a:latin typeface="Rubik" pitchFamily="2" charset="-79"/>
                      <a:cs typeface="Rubik" pitchFamily="2" charset="-79"/>
                    </a:rPr>
                    <a:t>&gt;&gt;</a:t>
                  </a:r>
                  <a:endParaRPr lang="he-IL" sz="2800" b="1" dirty="0">
                    <a:solidFill>
                      <a:srgbClr val="E0372D"/>
                    </a:solidFill>
                    <a:latin typeface="Rubik" pitchFamily="2" charset="-79"/>
                    <a:cs typeface="Rubik" pitchFamily="2" charset="-79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1938130" y="4823792"/>
                <a:ext cx="3491949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1"/>
                <a:r>
                  <a:rPr lang="he-IL" sz="2400" b="1" dirty="0" smtClean="0">
                    <a:solidFill>
                      <a:schemeClr val="bg1"/>
                    </a:solidFill>
                    <a:latin typeface="Rubik" pitchFamily="2" charset="-79"/>
                    <a:cs typeface="Rubik" pitchFamily="2" charset="-79"/>
                  </a:rPr>
                  <a:t>אוניברסיטת תל אביב</a:t>
                </a:r>
                <a:endParaRPr lang="he-IL" sz="2400" b="1" dirty="0">
                  <a:solidFill>
                    <a:schemeClr val="bg1"/>
                  </a:solidFill>
                  <a:latin typeface="Rubik" pitchFamily="2" charset="-79"/>
                  <a:cs typeface="Rubik" pitchFamily="2" charset="-79"/>
                </a:endParaRPr>
              </a:p>
            </p:txBody>
          </p:sp>
        </p:grpSp>
        <p:pic>
          <p:nvPicPr>
            <p:cNvPr id="16" name="Picture 2" descr="שירות לקוחות אוניברסיטת תל אביב טלפון 2023 » שירות בקליק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369" b="20823"/>
            <a:stretch/>
          </p:blipFill>
          <p:spPr bwMode="auto">
            <a:xfrm>
              <a:off x="7767178" y="5744505"/>
              <a:ext cx="1548967" cy="1003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490" y="4605950"/>
              <a:ext cx="1471377" cy="208897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18" name="Group 17"/>
            <p:cNvGrpSpPr/>
            <p:nvPr/>
          </p:nvGrpSpPr>
          <p:grpSpPr>
            <a:xfrm>
              <a:off x="9333740" y="5325533"/>
              <a:ext cx="2781284" cy="1408671"/>
              <a:chOff x="9266007" y="5376333"/>
              <a:chExt cx="2781284" cy="1408671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6853" b="89994" l="9991" r="96098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416" t="9162" b="27233"/>
              <a:stretch/>
            </p:blipFill>
            <p:spPr>
              <a:xfrm>
                <a:off x="10718209" y="5376333"/>
                <a:ext cx="1329082" cy="1159042"/>
              </a:xfrm>
              <a:prstGeom prst="rect">
                <a:avLst/>
              </a:prstGeom>
            </p:spPr>
          </p:pic>
          <p:sp>
            <p:nvSpPr>
              <p:cNvPr id="20" name="Rectangle 19"/>
              <p:cNvSpPr/>
              <p:nvPr/>
            </p:nvSpPr>
            <p:spPr>
              <a:xfrm>
                <a:off x="9507435" y="6523394"/>
                <a:ext cx="2069083" cy="261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:r>
                  <a:rPr lang="he-IL" sz="1100" b="1" kern="1900" dirty="0" smtClean="0">
                    <a:solidFill>
                      <a:srgbClr val="0067B4"/>
                    </a:solidFill>
                    <a:latin typeface="Rubik SemiBold" pitchFamily="2" charset="-79"/>
                    <a:cs typeface="Rubik SemiBold" pitchFamily="2" charset="-79"/>
                  </a:rPr>
                  <a:t>Israeli </a:t>
                </a:r>
                <a:r>
                  <a:rPr lang="he-IL" sz="1100" b="1" kern="1900" dirty="0">
                    <a:solidFill>
                      <a:srgbClr val="0067B4"/>
                    </a:solidFill>
                    <a:latin typeface="Rubik SemiBold" pitchFamily="2" charset="-79"/>
                    <a:cs typeface="Rubik SemiBold" pitchFamily="2" charset="-79"/>
                  </a:rPr>
                  <a:t>Sociological </a:t>
                </a:r>
                <a:r>
                  <a:rPr lang="he-IL" sz="1100" b="1" kern="1900" dirty="0" smtClean="0">
                    <a:solidFill>
                      <a:srgbClr val="0067B4"/>
                    </a:solidFill>
                    <a:latin typeface="Rubik SemiBold" pitchFamily="2" charset="-79"/>
                    <a:cs typeface="Rubik SemiBold" pitchFamily="2" charset="-79"/>
                  </a:rPr>
                  <a:t>Society</a:t>
                </a:r>
                <a:endParaRPr lang="he-IL" sz="1100" b="1" kern="1900" dirty="0">
                  <a:solidFill>
                    <a:srgbClr val="0067B4"/>
                  </a:solidFill>
                  <a:latin typeface="Rubik SemiBold" pitchFamily="2" charset="-79"/>
                  <a:cs typeface="Rubik SemiBold" pitchFamily="2" charset="-79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9524863" y="5829853"/>
                <a:ext cx="1309975" cy="3539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 rtl="1"/>
                <a:r>
                  <a:rPr lang="he-IL" sz="1700" b="1" dirty="0" smtClean="0">
                    <a:solidFill>
                      <a:srgbClr val="0067B4"/>
                    </a:solidFill>
                    <a:latin typeface="Rubik SemiBold" pitchFamily="2" charset="-79"/>
                    <a:cs typeface="Rubik SemiBold" pitchFamily="2" charset="-79"/>
                  </a:rPr>
                  <a:t>הסוציולוגית 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9908088" y="5635758"/>
                <a:ext cx="930063" cy="3539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 rtl="1"/>
                <a:r>
                  <a:rPr lang="he-IL" sz="1700" b="1" dirty="0">
                    <a:solidFill>
                      <a:srgbClr val="0067B4"/>
                    </a:solidFill>
                    <a:latin typeface="Rubik SemiBold" pitchFamily="2" charset="-79"/>
                    <a:cs typeface="Rubik SemiBold" pitchFamily="2" charset="-79"/>
                  </a:rPr>
                  <a:t>האגודה </a:t>
                </a:r>
                <a:endParaRPr lang="he-IL" sz="1700" b="1" dirty="0" smtClean="0">
                  <a:solidFill>
                    <a:srgbClr val="0067B4"/>
                  </a:solidFill>
                  <a:latin typeface="Rubik SemiBold" pitchFamily="2" charset="-79"/>
                  <a:cs typeface="Rubik SemiBold" pitchFamily="2" charset="-79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9701086" y="6027836"/>
                <a:ext cx="1130439" cy="3539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 rtl="1"/>
                <a:r>
                  <a:rPr lang="he-IL" sz="1700" b="1" dirty="0" smtClean="0">
                    <a:solidFill>
                      <a:srgbClr val="0067B4"/>
                    </a:solidFill>
                    <a:latin typeface="Rubik SemiBold" pitchFamily="2" charset="-79"/>
                    <a:cs typeface="Rubik SemiBold" pitchFamily="2" charset="-79"/>
                  </a:rPr>
                  <a:t>הישראלית</a:t>
                </a:r>
                <a:endParaRPr lang="he-IL" sz="1700" b="1" dirty="0">
                  <a:solidFill>
                    <a:srgbClr val="0067B4"/>
                  </a:solidFill>
                  <a:latin typeface="Rubik SemiBold" pitchFamily="2" charset="-79"/>
                  <a:cs typeface="Rubik SemiBold" pitchFamily="2" charset="-79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9266007" y="6363459"/>
                <a:ext cx="2244640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rtl="1"/>
                <a:r>
                  <a:rPr lang="he-IL" sz="1000" b="1" kern="200" dirty="0">
                    <a:solidFill>
                      <a:srgbClr val="0067B4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رابطة </a:t>
                </a:r>
                <a:r>
                  <a:rPr lang="he-IL" sz="1000" b="1" kern="200" dirty="0">
                    <a:solidFill>
                      <a:srgbClr val="0067B4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علم الاجتماع الإسرائيلية </a:t>
                </a:r>
                <a:endParaRPr lang="he-IL" sz="1000" b="1" kern="200" dirty="0">
                  <a:solidFill>
                    <a:srgbClr val="0067B4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6830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33"/>
          <p:cNvSpPr txBox="1"/>
          <p:nvPr/>
        </p:nvSpPr>
        <p:spPr>
          <a:xfrm>
            <a:off x="0" y="115276"/>
            <a:ext cx="12192000" cy="985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5334" dirty="0">
                <a:solidFill>
                  <a:srgbClr val="3953A4"/>
                </a:solidFill>
                <a:latin typeface="Rubik ExtraBold" pitchFamily="2" charset="-79"/>
                <a:ea typeface="Archivo Black"/>
                <a:cs typeface="Rubik ExtraBold" pitchFamily="2" charset="-79"/>
                <a:sym typeface="Archivo Black"/>
              </a:rPr>
              <a:t>Add a Team Members Page</a:t>
            </a:r>
            <a:endParaRPr sz="1200" dirty="0">
              <a:solidFill>
                <a:srgbClr val="3953A4"/>
              </a:solidFill>
              <a:latin typeface="Rubik ExtraBold" pitchFamily="2" charset="-79"/>
              <a:cs typeface="Rubik ExtraBold" pitchFamily="2" charset="-79"/>
            </a:endParaRPr>
          </a:p>
        </p:txBody>
      </p:sp>
      <p:grpSp>
        <p:nvGrpSpPr>
          <p:cNvPr id="642" name="Google Shape;642;p33"/>
          <p:cNvGrpSpPr/>
          <p:nvPr/>
        </p:nvGrpSpPr>
        <p:grpSpPr>
          <a:xfrm>
            <a:off x="759258" y="1638300"/>
            <a:ext cx="1619818" cy="2661720"/>
            <a:chOff x="0" y="0"/>
            <a:chExt cx="3239636" cy="5323440"/>
          </a:xfrm>
        </p:grpSpPr>
        <p:pic>
          <p:nvPicPr>
            <p:cNvPr id="643" name="Google Shape;643;p33"/>
            <p:cNvPicPr preferRelativeResize="0"/>
            <p:nvPr/>
          </p:nvPicPr>
          <p:blipFill rotWithShape="1">
            <a:blip r:embed="rId3">
              <a:alphaModFix/>
            </a:blip>
            <a:srcRect l="25448" t="9865" r="27549" b="10867"/>
            <a:stretch/>
          </p:blipFill>
          <p:spPr>
            <a:xfrm>
              <a:off x="0" y="0"/>
              <a:ext cx="3239636" cy="36423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44" name="Google Shape;644;p33"/>
            <p:cNvSpPr txBox="1"/>
            <p:nvPr/>
          </p:nvSpPr>
          <p:spPr>
            <a:xfrm>
              <a:off x="0" y="4075894"/>
              <a:ext cx="3239636" cy="5388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lnSpc>
                  <a:spcPct val="119972"/>
                </a:lnSpc>
              </a:pPr>
              <a:r>
                <a:rPr lang="en-US" sz="1459" b="1" dirty="0">
                  <a:solidFill>
                    <a:srgbClr val="3953A4"/>
                  </a:solidFill>
                  <a:latin typeface="Rubik ExtraBold" pitchFamily="2" charset="-79"/>
                  <a:ea typeface="Archivo Black"/>
                  <a:cs typeface="Rubik ExtraBold" pitchFamily="2" charset="-79"/>
                  <a:sym typeface="Archivo Black"/>
                </a:rPr>
                <a:t> Name</a:t>
              </a:r>
              <a:endParaRPr sz="1200" dirty="0">
                <a:solidFill>
                  <a:srgbClr val="3953A4"/>
                </a:solidFill>
                <a:latin typeface="Rubik ExtraBold" pitchFamily="2" charset="-79"/>
                <a:cs typeface="Rubik ExtraBold" pitchFamily="2" charset="-79"/>
              </a:endParaRPr>
            </a:p>
          </p:txBody>
        </p:sp>
        <p:sp>
          <p:nvSpPr>
            <p:cNvPr id="645" name="Google Shape;645;p33"/>
            <p:cNvSpPr txBox="1"/>
            <p:nvPr/>
          </p:nvSpPr>
          <p:spPr>
            <a:xfrm>
              <a:off x="0" y="4784574"/>
              <a:ext cx="3239636" cy="5388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lnSpc>
                  <a:spcPct val="119972"/>
                </a:lnSpc>
              </a:pPr>
              <a:r>
                <a:rPr lang="en-US" sz="1459" dirty="0">
                  <a:solidFill>
                    <a:srgbClr val="3953A4"/>
                  </a:solidFill>
                  <a:latin typeface="Rubik Light" pitchFamily="2" charset="-79"/>
                  <a:ea typeface="Roboto"/>
                  <a:cs typeface="Rubik Light" pitchFamily="2" charset="-79"/>
                  <a:sym typeface="Roboto"/>
                </a:rPr>
                <a:t>Title or Position</a:t>
              </a:r>
              <a:endParaRPr sz="1200" dirty="0">
                <a:solidFill>
                  <a:srgbClr val="3953A4"/>
                </a:solidFill>
                <a:latin typeface="Rubik Light" pitchFamily="2" charset="-79"/>
                <a:cs typeface="Rubik Light" pitchFamily="2" charset="-79"/>
              </a:endParaRPr>
            </a:p>
          </p:txBody>
        </p:sp>
      </p:grpSp>
      <p:grpSp>
        <p:nvGrpSpPr>
          <p:cNvPr id="646" name="Google Shape;646;p33"/>
          <p:cNvGrpSpPr/>
          <p:nvPr/>
        </p:nvGrpSpPr>
        <p:grpSpPr>
          <a:xfrm>
            <a:off x="3809432" y="1673301"/>
            <a:ext cx="1619818" cy="2661720"/>
            <a:chOff x="0" y="0"/>
            <a:chExt cx="3239636" cy="5323440"/>
          </a:xfrm>
        </p:grpSpPr>
        <p:pic>
          <p:nvPicPr>
            <p:cNvPr id="647" name="Google Shape;647;p33"/>
            <p:cNvPicPr preferRelativeResize="0"/>
            <p:nvPr/>
          </p:nvPicPr>
          <p:blipFill rotWithShape="1">
            <a:blip r:embed="rId4">
              <a:alphaModFix/>
            </a:blip>
            <a:srcRect t="12523" b="12523"/>
            <a:stretch/>
          </p:blipFill>
          <p:spPr>
            <a:xfrm>
              <a:off x="0" y="0"/>
              <a:ext cx="3239636" cy="36423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48" name="Google Shape;648;p33"/>
            <p:cNvSpPr txBox="1"/>
            <p:nvPr/>
          </p:nvSpPr>
          <p:spPr>
            <a:xfrm>
              <a:off x="0" y="4075894"/>
              <a:ext cx="3239636" cy="5388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lnSpc>
                  <a:spcPct val="119972"/>
                </a:lnSpc>
              </a:pPr>
              <a:r>
                <a:rPr lang="en-US" sz="1459" b="1" dirty="0">
                  <a:solidFill>
                    <a:srgbClr val="3953A4"/>
                  </a:solidFill>
                  <a:latin typeface="Rubik ExtraBold" pitchFamily="2" charset="-79"/>
                  <a:ea typeface="Archivo Black"/>
                  <a:cs typeface="Rubik ExtraBold" pitchFamily="2" charset="-79"/>
                  <a:sym typeface="Archivo Black"/>
                </a:rPr>
                <a:t> Name</a:t>
              </a:r>
              <a:endParaRPr sz="1200" dirty="0">
                <a:solidFill>
                  <a:srgbClr val="3953A4"/>
                </a:solidFill>
                <a:latin typeface="Rubik ExtraBold" pitchFamily="2" charset="-79"/>
                <a:cs typeface="Rubik ExtraBold" pitchFamily="2" charset="-79"/>
              </a:endParaRPr>
            </a:p>
          </p:txBody>
        </p:sp>
        <p:sp>
          <p:nvSpPr>
            <p:cNvPr id="649" name="Google Shape;649;p33"/>
            <p:cNvSpPr txBox="1"/>
            <p:nvPr/>
          </p:nvSpPr>
          <p:spPr>
            <a:xfrm>
              <a:off x="0" y="4784574"/>
              <a:ext cx="3239636" cy="5388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lnSpc>
                  <a:spcPct val="119972"/>
                </a:lnSpc>
              </a:pPr>
              <a:r>
                <a:rPr lang="en-US" sz="1459" dirty="0">
                  <a:solidFill>
                    <a:srgbClr val="3953A4"/>
                  </a:solidFill>
                  <a:latin typeface="Rubik Light" pitchFamily="2" charset="-79"/>
                  <a:ea typeface="Roboto"/>
                  <a:cs typeface="Rubik Light" pitchFamily="2" charset="-79"/>
                  <a:sym typeface="Roboto"/>
                </a:rPr>
                <a:t>Title or Position</a:t>
              </a:r>
              <a:endParaRPr sz="1200" dirty="0">
                <a:solidFill>
                  <a:srgbClr val="3953A4"/>
                </a:solidFill>
                <a:latin typeface="Rubik Light" pitchFamily="2" charset="-79"/>
                <a:cs typeface="Rubik Light" pitchFamily="2" charset="-79"/>
              </a:endParaRPr>
            </a:p>
          </p:txBody>
        </p:sp>
      </p:grpSp>
      <p:grpSp>
        <p:nvGrpSpPr>
          <p:cNvPr id="650" name="Google Shape;650;p33"/>
          <p:cNvGrpSpPr/>
          <p:nvPr/>
        </p:nvGrpSpPr>
        <p:grpSpPr>
          <a:xfrm>
            <a:off x="6884580" y="1638300"/>
            <a:ext cx="1619818" cy="2661720"/>
            <a:chOff x="0" y="0"/>
            <a:chExt cx="3239636" cy="5323440"/>
          </a:xfrm>
        </p:grpSpPr>
        <p:pic>
          <p:nvPicPr>
            <p:cNvPr id="651" name="Google Shape;651;p33"/>
            <p:cNvPicPr preferRelativeResize="0"/>
            <p:nvPr/>
          </p:nvPicPr>
          <p:blipFill rotWithShape="1">
            <a:blip r:embed="rId5">
              <a:alphaModFix/>
            </a:blip>
            <a:srcRect l="1448" t="13748" r="54707" b="12310"/>
            <a:stretch/>
          </p:blipFill>
          <p:spPr>
            <a:xfrm>
              <a:off x="0" y="0"/>
              <a:ext cx="3239636" cy="36423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52" name="Google Shape;652;p33"/>
            <p:cNvSpPr txBox="1"/>
            <p:nvPr/>
          </p:nvSpPr>
          <p:spPr>
            <a:xfrm>
              <a:off x="0" y="4075894"/>
              <a:ext cx="3239636" cy="5388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lnSpc>
                  <a:spcPct val="119972"/>
                </a:lnSpc>
              </a:pPr>
              <a:r>
                <a:rPr lang="en-US" sz="1459" b="1" dirty="0">
                  <a:solidFill>
                    <a:srgbClr val="1649FF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 </a:t>
              </a:r>
              <a:r>
                <a:rPr lang="en-US" sz="1459" b="1" dirty="0">
                  <a:solidFill>
                    <a:srgbClr val="3953A4"/>
                  </a:solidFill>
                  <a:latin typeface="Rubik ExtraBold" pitchFamily="2" charset="-79"/>
                  <a:ea typeface="Archivo Black"/>
                  <a:cs typeface="Rubik ExtraBold" pitchFamily="2" charset="-79"/>
                  <a:sym typeface="Archivo Black"/>
                </a:rPr>
                <a:t>Name</a:t>
              </a:r>
              <a:endParaRPr sz="1200" dirty="0">
                <a:solidFill>
                  <a:srgbClr val="3953A4"/>
                </a:solidFill>
                <a:latin typeface="Rubik ExtraBold" pitchFamily="2" charset="-79"/>
                <a:cs typeface="Rubik ExtraBold" pitchFamily="2" charset="-79"/>
              </a:endParaRPr>
            </a:p>
          </p:txBody>
        </p:sp>
        <p:sp>
          <p:nvSpPr>
            <p:cNvPr id="653" name="Google Shape;653;p33"/>
            <p:cNvSpPr txBox="1"/>
            <p:nvPr/>
          </p:nvSpPr>
          <p:spPr>
            <a:xfrm>
              <a:off x="0" y="4784574"/>
              <a:ext cx="3239636" cy="5388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lnSpc>
                  <a:spcPct val="119972"/>
                </a:lnSpc>
              </a:pPr>
              <a:r>
                <a:rPr lang="en-US" sz="1459" dirty="0">
                  <a:solidFill>
                    <a:srgbClr val="3953A4"/>
                  </a:solidFill>
                  <a:latin typeface="Rubik Light" pitchFamily="2" charset="-79"/>
                  <a:ea typeface="Roboto"/>
                  <a:cs typeface="Rubik Light" pitchFamily="2" charset="-79"/>
                  <a:sym typeface="Roboto"/>
                </a:rPr>
                <a:t>Title or Position</a:t>
              </a:r>
              <a:endParaRPr sz="1200" dirty="0">
                <a:solidFill>
                  <a:srgbClr val="3953A4"/>
                </a:solidFill>
                <a:latin typeface="Rubik Light" pitchFamily="2" charset="-79"/>
                <a:cs typeface="Rubik Light" pitchFamily="2" charset="-79"/>
              </a:endParaRPr>
            </a:p>
          </p:txBody>
        </p:sp>
      </p:grpSp>
      <p:grpSp>
        <p:nvGrpSpPr>
          <p:cNvPr id="654" name="Google Shape;654;p33"/>
          <p:cNvGrpSpPr/>
          <p:nvPr/>
        </p:nvGrpSpPr>
        <p:grpSpPr>
          <a:xfrm>
            <a:off x="9905782" y="1638300"/>
            <a:ext cx="1619818" cy="2661720"/>
            <a:chOff x="0" y="0"/>
            <a:chExt cx="3239636" cy="5323440"/>
          </a:xfrm>
        </p:grpSpPr>
        <p:pic>
          <p:nvPicPr>
            <p:cNvPr id="655" name="Google Shape;655;p33"/>
            <p:cNvPicPr preferRelativeResize="0"/>
            <p:nvPr/>
          </p:nvPicPr>
          <p:blipFill rotWithShape="1">
            <a:blip r:embed="rId6">
              <a:alphaModFix/>
            </a:blip>
            <a:srcRect l="37967" r="2662"/>
            <a:stretch/>
          </p:blipFill>
          <p:spPr>
            <a:xfrm>
              <a:off x="0" y="0"/>
              <a:ext cx="3239636" cy="36423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56" name="Google Shape;656;p33"/>
            <p:cNvSpPr txBox="1"/>
            <p:nvPr/>
          </p:nvSpPr>
          <p:spPr>
            <a:xfrm>
              <a:off x="0" y="4075894"/>
              <a:ext cx="3239636" cy="5388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lnSpc>
                  <a:spcPct val="119972"/>
                </a:lnSpc>
              </a:pPr>
              <a:r>
                <a:rPr lang="en-US" sz="1459" b="1" dirty="0">
                  <a:solidFill>
                    <a:srgbClr val="3953A4"/>
                  </a:solidFill>
                  <a:latin typeface="Rubik ExtraBold" pitchFamily="2" charset="-79"/>
                  <a:ea typeface="Archivo Black"/>
                  <a:cs typeface="Rubik ExtraBold" pitchFamily="2" charset="-79"/>
                  <a:sym typeface="Archivo Black"/>
                </a:rPr>
                <a:t> Name</a:t>
              </a:r>
              <a:endParaRPr sz="1200" dirty="0">
                <a:solidFill>
                  <a:srgbClr val="3953A4"/>
                </a:solidFill>
                <a:latin typeface="Rubik ExtraBold" pitchFamily="2" charset="-79"/>
                <a:cs typeface="Rubik ExtraBold" pitchFamily="2" charset="-79"/>
              </a:endParaRPr>
            </a:p>
          </p:txBody>
        </p:sp>
        <p:sp>
          <p:nvSpPr>
            <p:cNvPr id="657" name="Google Shape;657;p33"/>
            <p:cNvSpPr txBox="1"/>
            <p:nvPr/>
          </p:nvSpPr>
          <p:spPr>
            <a:xfrm>
              <a:off x="0" y="4784574"/>
              <a:ext cx="3239636" cy="5388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lnSpc>
                  <a:spcPct val="119972"/>
                </a:lnSpc>
              </a:pPr>
              <a:r>
                <a:rPr lang="en-US" sz="1459" dirty="0">
                  <a:solidFill>
                    <a:srgbClr val="3953A4"/>
                  </a:solidFill>
                  <a:latin typeface="Rubik Light" pitchFamily="2" charset="-79"/>
                  <a:ea typeface="Roboto"/>
                  <a:cs typeface="Rubik Light" pitchFamily="2" charset="-79"/>
                  <a:sym typeface="Roboto"/>
                </a:rPr>
                <a:t>Title or Position</a:t>
              </a:r>
              <a:endParaRPr sz="1200" dirty="0">
                <a:solidFill>
                  <a:srgbClr val="3953A4"/>
                </a:solidFill>
                <a:latin typeface="Rubik Light" pitchFamily="2" charset="-79"/>
                <a:cs typeface="Rubik Light" pitchFamily="2" charset="-79"/>
              </a:endParaRPr>
            </a:p>
          </p:txBody>
        </p:sp>
      </p:grpSp>
      <p:cxnSp>
        <p:nvCxnSpPr>
          <p:cNvPr id="658" name="Google Shape;658;p33"/>
          <p:cNvCxnSpPr/>
          <p:nvPr/>
        </p:nvCxnSpPr>
        <p:spPr>
          <a:xfrm rot="-5400000">
            <a:off x="4617548" y="2859941"/>
            <a:ext cx="3083905" cy="0"/>
          </a:xfrm>
          <a:prstGeom prst="straightConnector1">
            <a:avLst/>
          </a:prstGeom>
          <a:noFill/>
          <a:ln w="76200" cap="flat" cmpd="sng">
            <a:solidFill>
              <a:srgbClr val="E0372D"/>
            </a:solidFill>
            <a:prstDash val="solid"/>
            <a:round/>
            <a:headEnd type="diamond" w="lg" len="lg"/>
            <a:tailEnd type="diamond" w="lg" len="lg"/>
          </a:ln>
        </p:spPr>
      </p:cxnSp>
      <p:cxnSp>
        <p:nvCxnSpPr>
          <p:cNvPr id="659" name="Google Shape;659;p33"/>
          <p:cNvCxnSpPr/>
          <p:nvPr/>
        </p:nvCxnSpPr>
        <p:spPr>
          <a:xfrm rot="-5400000">
            <a:off x="1567374" y="2859941"/>
            <a:ext cx="3083905" cy="0"/>
          </a:xfrm>
          <a:prstGeom prst="straightConnector1">
            <a:avLst/>
          </a:prstGeom>
          <a:noFill/>
          <a:ln w="76200" cap="flat" cmpd="sng">
            <a:solidFill>
              <a:srgbClr val="E0372D"/>
            </a:solidFill>
            <a:prstDash val="solid"/>
            <a:round/>
            <a:headEnd type="diamond" w="lg" len="lg"/>
            <a:tailEnd type="diamond" w="lg" len="lg"/>
          </a:ln>
        </p:spPr>
      </p:cxnSp>
      <p:cxnSp>
        <p:nvCxnSpPr>
          <p:cNvPr id="660" name="Google Shape;660;p33"/>
          <p:cNvCxnSpPr/>
          <p:nvPr/>
        </p:nvCxnSpPr>
        <p:spPr>
          <a:xfrm rot="-5400000">
            <a:off x="7692346" y="2885341"/>
            <a:ext cx="3083905" cy="0"/>
          </a:xfrm>
          <a:prstGeom prst="straightConnector1">
            <a:avLst/>
          </a:prstGeom>
          <a:noFill/>
          <a:ln w="76200" cap="flat" cmpd="sng">
            <a:solidFill>
              <a:srgbClr val="E0372D"/>
            </a:solidFill>
            <a:prstDash val="solid"/>
            <a:round/>
            <a:headEnd type="diamond" w="lg" len="lg"/>
            <a:tailEnd type="diamond" w="lg" len="lg"/>
          </a:ln>
        </p:spPr>
      </p:cxnSp>
      <p:grpSp>
        <p:nvGrpSpPr>
          <p:cNvPr id="33" name="Group 32"/>
          <p:cNvGrpSpPr/>
          <p:nvPr/>
        </p:nvGrpSpPr>
        <p:grpSpPr>
          <a:xfrm>
            <a:off x="213490" y="4605950"/>
            <a:ext cx="11901534" cy="2142405"/>
            <a:chOff x="213490" y="4605950"/>
            <a:chExt cx="11901534" cy="2142405"/>
          </a:xfrm>
        </p:grpSpPr>
        <p:grpSp>
          <p:nvGrpSpPr>
            <p:cNvPr id="34" name="Group 33"/>
            <p:cNvGrpSpPr/>
            <p:nvPr/>
          </p:nvGrpSpPr>
          <p:grpSpPr>
            <a:xfrm>
              <a:off x="1504736" y="6064289"/>
              <a:ext cx="6023113" cy="616226"/>
              <a:chOff x="1938130" y="4750905"/>
              <a:chExt cx="6023113" cy="616226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2365512" y="4750905"/>
                <a:ext cx="5595731" cy="616226"/>
                <a:chOff x="2365512" y="4750905"/>
                <a:chExt cx="5595731" cy="616226"/>
              </a:xfrm>
            </p:grpSpPr>
            <p:sp>
              <p:nvSpPr>
                <p:cNvPr id="46" name="Rounded Rectangle 45"/>
                <p:cNvSpPr/>
                <p:nvPr/>
              </p:nvSpPr>
              <p:spPr>
                <a:xfrm>
                  <a:off x="2365512" y="4750905"/>
                  <a:ext cx="5595731" cy="616226"/>
                </a:xfrm>
                <a:prstGeom prst="roundRect">
                  <a:avLst>
                    <a:gd name="adj" fmla="val 39248"/>
                  </a:avLst>
                </a:prstGeom>
                <a:solidFill>
                  <a:srgbClr val="3953A4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47" name="TextBox 46"/>
                <p:cNvSpPr txBox="1"/>
                <p:nvPr/>
              </p:nvSpPr>
              <p:spPr>
                <a:xfrm>
                  <a:off x="5814392" y="4830418"/>
                  <a:ext cx="1948070" cy="461665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r" rtl="1"/>
                  <a:r>
                    <a:rPr lang="he-IL" sz="2400" b="1" dirty="0" smtClean="0">
                      <a:solidFill>
                        <a:schemeClr val="bg1"/>
                      </a:solidFill>
                      <a:latin typeface="Rubik" pitchFamily="2" charset="-79"/>
                      <a:cs typeface="Rubik" pitchFamily="2" charset="-79"/>
                    </a:rPr>
                    <a:t>19-21.2.23</a:t>
                  </a:r>
                  <a:endParaRPr lang="he-IL" sz="2400" b="1" dirty="0">
                    <a:solidFill>
                      <a:schemeClr val="bg1"/>
                    </a:solidFill>
                    <a:latin typeface="Rubik" pitchFamily="2" charset="-79"/>
                    <a:cs typeface="Rubik" pitchFamily="2" charset="-79"/>
                  </a:endParaRPr>
                </a:p>
              </p:txBody>
            </p:sp>
            <p:sp>
              <p:nvSpPr>
                <p:cNvPr id="48" name="TextBox 47"/>
                <p:cNvSpPr txBox="1"/>
                <p:nvPr/>
              </p:nvSpPr>
              <p:spPr>
                <a:xfrm>
                  <a:off x="5396948" y="4793975"/>
                  <a:ext cx="579783" cy="52322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r" rtl="1"/>
                  <a:r>
                    <a:rPr lang="he-IL" sz="2800" b="1" dirty="0" smtClean="0">
                      <a:solidFill>
                        <a:srgbClr val="E0372D"/>
                      </a:solidFill>
                      <a:latin typeface="Rubik" pitchFamily="2" charset="-79"/>
                      <a:cs typeface="Rubik" pitchFamily="2" charset="-79"/>
                    </a:rPr>
                    <a:t>&gt;&gt;</a:t>
                  </a:r>
                  <a:endParaRPr lang="he-IL" sz="2800" b="1" dirty="0">
                    <a:solidFill>
                      <a:srgbClr val="E0372D"/>
                    </a:solidFill>
                    <a:latin typeface="Rubik" pitchFamily="2" charset="-79"/>
                    <a:cs typeface="Rubik" pitchFamily="2" charset="-79"/>
                  </a:endParaRPr>
                </a:p>
              </p:txBody>
            </p:sp>
          </p:grpSp>
          <p:sp>
            <p:nvSpPr>
              <p:cNvPr id="45" name="TextBox 44"/>
              <p:cNvSpPr txBox="1"/>
              <p:nvPr/>
            </p:nvSpPr>
            <p:spPr>
              <a:xfrm>
                <a:off x="1938130" y="4823792"/>
                <a:ext cx="3491949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1"/>
                <a:r>
                  <a:rPr lang="he-IL" sz="2400" b="1" dirty="0" smtClean="0">
                    <a:solidFill>
                      <a:schemeClr val="bg1"/>
                    </a:solidFill>
                    <a:latin typeface="Rubik" pitchFamily="2" charset="-79"/>
                    <a:cs typeface="Rubik" pitchFamily="2" charset="-79"/>
                  </a:rPr>
                  <a:t>אוניברסיטת תל אביב</a:t>
                </a:r>
                <a:endParaRPr lang="he-IL" sz="2400" b="1" dirty="0">
                  <a:solidFill>
                    <a:schemeClr val="bg1"/>
                  </a:solidFill>
                  <a:latin typeface="Rubik" pitchFamily="2" charset="-79"/>
                  <a:cs typeface="Rubik" pitchFamily="2" charset="-79"/>
                </a:endParaRPr>
              </a:p>
            </p:txBody>
          </p:sp>
        </p:grpSp>
        <p:pic>
          <p:nvPicPr>
            <p:cNvPr id="35" name="Picture 2" descr="שירות לקוחות אוניברסיטת תל אביב טלפון 2023 » שירות בקליק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369" b="20823"/>
            <a:stretch/>
          </p:blipFill>
          <p:spPr bwMode="auto">
            <a:xfrm>
              <a:off x="7767178" y="5744505"/>
              <a:ext cx="1548967" cy="1003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490" y="4605950"/>
              <a:ext cx="1471377" cy="208897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37" name="Group 36"/>
            <p:cNvGrpSpPr/>
            <p:nvPr/>
          </p:nvGrpSpPr>
          <p:grpSpPr>
            <a:xfrm>
              <a:off x="9333740" y="5325533"/>
              <a:ext cx="2781284" cy="1408671"/>
              <a:chOff x="9266007" y="5376333"/>
              <a:chExt cx="2781284" cy="1408671"/>
            </a:xfrm>
          </p:grpSpPr>
          <p:pic>
            <p:nvPicPr>
              <p:cNvPr id="38" name="Picture 37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6853" b="89994" l="9991" r="96098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416" t="9162" b="27233"/>
              <a:stretch/>
            </p:blipFill>
            <p:spPr>
              <a:xfrm>
                <a:off x="10718209" y="5376333"/>
                <a:ext cx="1329082" cy="1159042"/>
              </a:xfrm>
              <a:prstGeom prst="rect">
                <a:avLst/>
              </a:prstGeom>
            </p:spPr>
          </p:pic>
          <p:sp>
            <p:nvSpPr>
              <p:cNvPr id="39" name="Rectangle 38"/>
              <p:cNvSpPr/>
              <p:nvPr/>
            </p:nvSpPr>
            <p:spPr>
              <a:xfrm>
                <a:off x="9507435" y="6523394"/>
                <a:ext cx="2069083" cy="261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:r>
                  <a:rPr lang="he-IL" sz="1100" b="1" kern="1900" dirty="0" smtClean="0">
                    <a:solidFill>
                      <a:srgbClr val="0067B4"/>
                    </a:solidFill>
                    <a:latin typeface="Rubik SemiBold" pitchFamily="2" charset="-79"/>
                    <a:cs typeface="Rubik SemiBold" pitchFamily="2" charset="-79"/>
                  </a:rPr>
                  <a:t>Israeli </a:t>
                </a:r>
                <a:r>
                  <a:rPr lang="he-IL" sz="1100" b="1" kern="1900" dirty="0">
                    <a:solidFill>
                      <a:srgbClr val="0067B4"/>
                    </a:solidFill>
                    <a:latin typeface="Rubik SemiBold" pitchFamily="2" charset="-79"/>
                    <a:cs typeface="Rubik SemiBold" pitchFamily="2" charset="-79"/>
                  </a:rPr>
                  <a:t>Sociological </a:t>
                </a:r>
                <a:r>
                  <a:rPr lang="he-IL" sz="1100" b="1" kern="1900" dirty="0" smtClean="0">
                    <a:solidFill>
                      <a:srgbClr val="0067B4"/>
                    </a:solidFill>
                    <a:latin typeface="Rubik SemiBold" pitchFamily="2" charset="-79"/>
                    <a:cs typeface="Rubik SemiBold" pitchFamily="2" charset="-79"/>
                  </a:rPr>
                  <a:t>Society</a:t>
                </a:r>
                <a:endParaRPr lang="he-IL" sz="1100" b="1" kern="1900" dirty="0">
                  <a:solidFill>
                    <a:srgbClr val="0067B4"/>
                  </a:solidFill>
                  <a:latin typeface="Rubik SemiBold" pitchFamily="2" charset="-79"/>
                  <a:cs typeface="Rubik SemiBold" pitchFamily="2" charset="-79"/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9524863" y="5829853"/>
                <a:ext cx="1309975" cy="3539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 rtl="1"/>
                <a:r>
                  <a:rPr lang="he-IL" sz="1700" b="1" dirty="0" smtClean="0">
                    <a:solidFill>
                      <a:srgbClr val="0067B4"/>
                    </a:solidFill>
                    <a:latin typeface="Rubik SemiBold" pitchFamily="2" charset="-79"/>
                    <a:cs typeface="Rubik SemiBold" pitchFamily="2" charset="-79"/>
                  </a:rPr>
                  <a:t>הסוציולוגית </a:t>
                </a: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9908088" y="5635758"/>
                <a:ext cx="930063" cy="3539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 rtl="1"/>
                <a:r>
                  <a:rPr lang="he-IL" sz="1700" b="1" dirty="0">
                    <a:solidFill>
                      <a:srgbClr val="0067B4"/>
                    </a:solidFill>
                    <a:latin typeface="Rubik SemiBold" pitchFamily="2" charset="-79"/>
                    <a:cs typeface="Rubik SemiBold" pitchFamily="2" charset="-79"/>
                  </a:rPr>
                  <a:t>האגודה </a:t>
                </a:r>
                <a:endParaRPr lang="he-IL" sz="1700" b="1" dirty="0" smtClean="0">
                  <a:solidFill>
                    <a:srgbClr val="0067B4"/>
                  </a:solidFill>
                  <a:latin typeface="Rubik SemiBold" pitchFamily="2" charset="-79"/>
                  <a:cs typeface="Rubik SemiBold" pitchFamily="2" charset="-79"/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9701086" y="6027836"/>
                <a:ext cx="1130439" cy="3539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 rtl="1"/>
                <a:r>
                  <a:rPr lang="he-IL" sz="1700" b="1" dirty="0" smtClean="0">
                    <a:solidFill>
                      <a:srgbClr val="0067B4"/>
                    </a:solidFill>
                    <a:latin typeface="Rubik SemiBold" pitchFamily="2" charset="-79"/>
                    <a:cs typeface="Rubik SemiBold" pitchFamily="2" charset="-79"/>
                  </a:rPr>
                  <a:t>הישראלית</a:t>
                </a:r>
                <a:endParaRPr lang="he-IL" sz="1700" b="1" dirty="0">
                  <a:solidFill>
                    <a:srgbClr val="0067B4"/>
                  </a:solidFill>
                  <a:latin typeface="Rubik SemiBold" pitchFamily="2" charset="-79"/>
                  <a:cs typeface="Rubik SemiBold" pitchFamily="2" charset="-79"/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9266007" y="6363459"/>
                <a:ext cx="2244640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rtl="1"/>
                <a:r>
                  <a:rPr lang="he-IL" sz="1000" b="1" kern="200" dirty="0">
                    <a:solidFill>
                      <a:srgbClr val="0067B4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رابطة </a:t>
                </a:r>
                <a:r>
                  <a:rPr lang="he-IL" sz="1000" b="1" kern="200" dirty="0">
                    <a:solidFill>
                      <a:srgbClr val="0067B4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علم الاجتماع الإسرائيلية </a:t>
                </a:r>
                <a:endParaRPr lang="he-IL" sz="1000" b="1" kern="200" dirty="0">
                  <a:solidFill>
                    <a:srgbClr val="0067B4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7365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32"/>
          <p:cNvSpPr txBox="1"/>
          <p:nvPr/>
        </p:nvSpPr>
        <p:spPr>
          <a:xfrm>
            <a:off x="3810000" y="4013200"/>
            <a:ext cx="5410200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39988"/>
              </a:lnSpc>
            </a:pPr>
            <a:r>
              <a:rPr lang="en-US" sz="6000" dirty="0">
                <a:solidFill>
                  <a:srgbClr val="3953A4"/>
                </a:solidFill>
                <a:latin typeface="Rubik ExtraBold" pitchFamily="2" charset="-79"/>
                <a:ea typeface="Archivo Black"/>
                <a:cs typeface="Rubik ExtraBold" pitchFamily="2" charset="-79"/>
                <a:sym typeface="Archivo Black"/>
              </a:rPr>
              <a:t>Get In Touch</a:t>
            </a:r>
            <a:endParaRPr sz="1200" dirty="0">
              <a:solidFill>
                <a:srgbClr val="3953A4"/>
              </a:solidFill>
              <a:latin typeface="Rubik ExtraBold" pitchFamily="2" charset="-79"/>
              <a:cs typeface="Rubik ExtraBold" pitchFamily="2" charset="-79"/>
            </a:endParaRPr>
          </a:p>
        </p:txBody>
      </p:sp>
      <p:grpSp>
        <p:nvGrpSpPr>
          <p:cNvPr id="611" name="Google Shape;611;p32"/>
          <p:cNvGrpSpPr/>
          <p:nvPr/>
        </p:nvGrpSpPr>
        <p:grpSpPr>
          <a:xfrm>
            <a:off x="3835400" y="5552464"/>
            <a:ext cx="4691320" cy="809978"/>
            <a:chOff x="0" y="-85725"/>
            <a:chExt cx="9382641" cy="1619956"/>
          </a:xfrm>
        </p:grpSpPr>
        <p:sp>
          <p:nvSpPr>
            <p:cNvPr id="612" name="Google Shape;612;p32"/>
            <p:cNvSpPr txBox="1"/>
            <p:nvPr/>
          </p:nvSpPr>
          <p:spPr>
            <a:xfrm>
              <a:off x="0" y="-85725"/>
              <a:ext cx="9382641" cy="7386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600" b="1" dirty="0">
                  <a:solidFill>
                    <a:srgbClr val="E0372D"/>
                  </a:solidFill>
                  <a:latin typeface="Rubik ExtraBold" pitchFamily="2" charset="-79"/>
                  <a:ea typeface="Roboto"/>
                  <a:cs typeface="Rubik ExtraBold" pitchFamily="2" charset="-79"/>
                  <a:sym typeface="Roboto"/>
                </a:rPr>
                <a:t>Email </a:t>
              </a:r>
              <a:endParaRPr sz="1200" dirty="0">
                <a:solidFill>
                  <a:srgbClr val="E0372D"/>
                </a:solidFill>
                <a:latin typeface="Rubik ExtraBold" pitchFamily="2" charset="-79"/>
                <a:cs typeface="Rubik ExtraBold" pitchFamily="2" charset="-79"/>
              </a:endParaRPr>
            </a:p>
          </p:txBody>
        </p:sp>
        <p:sp>
          <p:nvSpPr>
            <p:cNvPr id="613" name="Google Shape;613;p32"/>
            <p:cNvSpPr txBox="1"/>
            <p:nvPr/>
          </p:nvSpPr>
          <p:spPr>
            <a:xfrm>
              <a:off x="0" y="528955"/>
              <a:ext cx="9382641" cy="10052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lnSpc>
                  <a:spcPct val="140000"/>
                </a:lnSpc>
              </a:pPr>
              <a:r>
                <a:rPr lang="en-US" sz="2333" dirty="0">
                  <a:solidFill>
                    <a:srgbClr val="3953A4"/>
                  </a:solidFill>
                  <a:latin typeface="Rubik Light" pitchFamily="2" charset="-79"/>
                  <a:ea typeface="Roboto"/>
                  <a:cs typeface="Rubik Light" pitchFamily="2" charset="-79"/>
                  <a:sym typeface="Roboto"/>
                </a:rPr>
                <a:t>hello@reallygreatsite.com</a:t>
              </a:r>
              <a:endParaRPr sz="1200" dirty="0">
                <a:solidFill>
                  <a:srgbClr val="3953A4"/>
                </a:solidFill>
                <a:latin typeface="Rubik Light" pitchFamily="2" charset="-79"/>
                <a:cs typeface="Rubik Light" pitchFamily="2" charset="-79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0" y="-109330"/>
            <a:ext cx="12207365" cy="3876262"/>
            <a:chOff x="0" y="-109330"/>
            <a:chExt cx="12207365" cy="3876262"/>
          </a:xfrm>
        </p:grpSpPr>
        <p:sp>
          <p:nvSpPr>
            <p:cNvPr id="31" name="Flowchart: Delay 30"/>
            <p:cNvSpPr/>
            <p:nvPr/>
          </p:nvSpPr>
          <p:spPr>
            <a:xfrm rot="5400000">
              <a:off x="4649856" y="-4649856"/>
              <a:ext cx="2892287" cy="12192000"/>
            </a:xfrm>
            <a:prstGeom prst="flowChartDelay">
              <a:avLst/>
            </a:prstGeom>
            <a:solidFill>
              <a:srgbClr val="227FB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6598" y="116860"/>
              <a:ext cx="2570940" cy="365007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33" name="Group 32"/>
            <p:cNvGrpSpPr/>
            <p:nvPr/>
          </p:nvGrpSpPr>
          <p:grpSpPr>
            <a:xfrm>
              <a:off x="2819402" y="954159"/>
              <a:ext cx="6851373" cy="1527599"/>
              <a:chOff x="2431775" y="854766"/>
              <a:chExt cx="6851373" cy="1527599"/>
            </a:xfrm>
          </p:grpSpPr>
          <p:sp>
            <p:nvSpPr>
              <p:cNvPr id="39" name="TextBox 38"/>
              <p:cNvSpPr txBox="1"/>
              <p:nvPr/>
            </p:nvSpPr>
            <p:spPr>
              <a:xfrm>
                <a:off x="2464905" y="854766"/>
                <a:ext cx="6818243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1"/>
                <a:r>
                  <a:rPr lang="he-IL" sz="3600" dirty="0" smtClean="0">
                    <a:solidFill>
                      <a:schemeClr val="bg1"/>
                    </a:solidFill>
                    <a:latin typeface="Rubik" pitchFamily="2" charset="-79"/>
                    <a:cs typeface="Rubik" pitchFamily="2" charset="-79"/>
                  </a:rPr>
                  <a:t>סוציולוגיה של שינוי: </a:t>
                </a:r>
                <a:r>
                  <a:rPr lang="he-IL" sz="3600" b="1" dirty="0" smtClean="0">
                    <a:solidFill>
                      <a:schemeClr val="bg1"/>
                    </a:solidFill>
                    <a:latin typeface="Rubik" pitchFamily="2" charset="-79"/>
                    <a:cs typeface="Rubik" pitchFamily="2" charset="-79"/>
                  </a:rPr>
                  <a:t>מהמהפכה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2448339" y="1305339"/>
                <a:ext cx="6818243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1"/>
                <a:r>
                  <a:rPr lang="he-IL" sz="3600" b="1" dirty="0" smtClean="0">
                    <a:solidFill>
                      <a:schemeClr val="bg1"/>
                    </a:solidFill>
                    <a:latin typeface="Rubik" pitchFamily="2" charset="-79"/>
                    <a:cs typeface="Rubik" pitchFamily="2" charset="-79"/>
                  </a:rPr>
                  <a:t>התעשייתית למהפכת הנתונים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2431775" y="1736034"/>
                <a:ext cx="6818243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1"/>
                <a:r>
                  <a:rPr lang="he-IL" sz="3600" b="1" dirty="0" smtClean="0">
                    <a:solidFill>
                      <a:schemeClr val="bg1"/>
                    </a:solidFill>
                    <a:latin typeface="Rubik" pitchFamily="2" charset="-79"/>
                    <a:cs typeface="Rubik" pitchFamily="2" charset="-79"/>
                  </a:rPr>
                  <a:t>והבינה המלאכותית</a:t>
                </a:r>
                <a:endParaRPr lang="he-IL" sz="3600" b="1" dirty="0">
                  <a:solidFill>
                    <a:schemeClr val="bg1"/>
                  </a:solidFill>
                  <a:latin typeface="Rubik" pitchFamily="2" charset="-79"/>
                  <a:cs typeface="Rubik" pitchFamily="2" charset="-79"/>
                </a:endParaRPr>
              </a:p>
            </p:txBody>
          </p:sp>
        </p:grpSp>
        <p:pic>
          <p:nvPicPr>
            <p:cNvPr id="34" name="WordPictureWatermark424836200" descr="A4_Footer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1306"/>
            <a:stretch/>
          </p:blipFill>
          <p:spPr bwMode="auto">
            <a:xfrm>
              <a:off x="0" y="-109330"/>
              <a:ext cx="12207365" cy="15008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Rounded Rectangle 34"/>
            <p:cNvSpPr/>
            <p:nvPr/>
          </p:nvSpPr>
          <p:spPr>
            <a:xfrm>
              <a:off x="6023112" y="278296"/>
              <a:ext cx="5595731" cy="616226"/>
            </a:xfrm>
            <a:prstGeom prst="roundRect">
              <a:avLst>
                <a:gd name="adj" fmla="val 39248"/>
              </a:avLst>
            </a:prstGeom>
            <a:solidFill>
              <a:srgbClr val="3953A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9471992" y="357809"/>
              <a:ext cx="194807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/>
              <a:r>
                <a:rPr lang="he-IL" sz="2400" b="1" dirty="0" smtClean="0">
                  <a:solidFill>
                    <a:schemeClr val="bg1"/>
                  </a:solidFill>
                  <a:latin typeface="Rubik" pitchFamily="2" charset="-79"/>
                  <a:cs typeface="Rubik" pitchFamily="2" charset="-79"/>
                </a:rPr>
                <a:t>19-21.2.23</a:t>
              </a:r>
              <a:endParaRPr lang="he-IL" sz="2400" b="1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9054548" y="321366"/>
              <a:ext cx="57978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/>
              <a:r>
                <a:rPr lang="he-IL" sz="2800" b="1" dirty="0" smtClean="0">
                  <a:solidFill>
                    <a:srgbClr val="E0372D"/>
                  </a:solidFill>
                  <a:latin typeface="Rubik" pitchFamily="2" charset="-79"/>
                  <a:cs typeface="Rubik" pitchFamily="2" charset="-79"/>
                </a:rPr>
                <a:t>&gt;&gt;</a:t>
              </a:r>
              <a:endParaRPr lang="he-IL" sz="2800" b="1" dirty="0">
                <a:solidFill>
                  <a:srgbClr val="E0372D"/>
                </a:solidFill>
                <a:latin typeface="Rubik" pitchFamily="2" charset="-79"/>
                <a:cs typeface="Rubik" pitchFamily="2" charset="-79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595730" y="351183"/>
              <a:ext cx="3491949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/>
              <a:r>
                <a:rPr lang="he-IL" sz="2400" b="1" dirty="0" smtClean="0">
                  <a:solidFill>
                    <a:schemeClr val="bg1"/>
                  </a:solidFill>
                  <a:latin typeface="Rubik" pitchFamily="2" charset="-79"/>
                  <a:cs typeface="Rubik" pitchFamily="2" charset="-79"/>
                </a:rPr>
                <a:t>אוניברסיטת תל אביב</a:t>
              </a:r>
              <a:endParaRPr lang="he-IL" sz="2400" b="1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141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WordPictureWatermark424836200" descr="A4_Foot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265"/>
          <a:stretch/>
        </p:blipFill>
        <p:spPr bwMode="auto">
          <a:xfrm>
            <a:off x="0" y="-1"/>
            <a:ext cx="12215509" cy="1508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8274" y="1321903"/>
            <a:ext cx="7124700" cy="342016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rtl="1"/>
            <a:r>
              <a:rPr lang="he-IL" sz="11500" b="1" dirty="0" smtClean="0">
                <a:solidFill>
                  <a:srgbClr val="3953A4"/>
                </a:solidFill>
                <a:latin typeface="Rubik ExtraBold" pitchFamily="2" charset="-79"/>
                <a:cs typeface="Rubik ExtraBold" pitchFamily="2" charset="-79"/>
              </a:rPr>
              <a:t>תודה על ההקשבה!</a:t>
            </a:r>
            <a:endParaRPr lang="he-IL" sz="11500" b="1" dirty="0">
              <a:solidFill>
                <a:srgbClr val="3953A4"/>
              </a:solidFill>
              <a:latin typeface="Rubik ExtraBold" pitchFamily="2" charset="-79"/>
              <a:cs typeface="Rubik ExtraBold" pitchFamily="2" charset="-79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6097"/>
            <a:ext cx="6629400" cy="661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87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185</Words>
  <Application>Microsoft Office PowerPoint</Application>
  <PresentationFormat>Widescreen</PresentationFormat>
  <Paragraphs>92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Archivo Black</vt:lpstr>
      <vt:lpstr>Arial</vt:lpstr>
      <vt:lpstr>Calibri</vt:lpstr>
      <vt:lpstr>Calibri Light</vt:lpstr>
      <vt:lpstr>Roboto</vt:lpstr>
      <vt:lpstr>Rubik</vt:lpstr>
      <vt:lpstr>Rubik ExtraBold</vt:lpstr>
      <vt:lpstr>Rubik Light</vt:lpstr>
      <vt:lpstr>Rubik Medium</vt:lpstr>
      <vt:lpstr>Rubik SemiBold</vt:lpstr>
      <vt:lpstr>Tahoma</vt:lpstr>
      <vt:lpstr>Times New Roman</vt:lpstr>
      <vt:lpstr>Office Theme</vt:lpstr>
      <vt:lpstr>שם המושב</vt:lpstr>
      <vt:lpstr>כותרת</vt:lpstr>
      <vt:lpstr>PowerPoint Presentation</vt:lpstr>
      <vt:lpstr>כותרת</vt:lpstr>
      <vt:lpstr>כותרת</vt:lpstr>
      <vt:lpstr>כותרת</vt:lpstr>
      <vt:lpstr>PowerPoint Presentation</vt:lpstr>
      <vt:lpstr>PowerPoint Presentation</vt:lpstr>
      <vt:lpstr>תודה על ההקשבה!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שם המושב</dc:title>
  <dc:creator>Dana Shay</dc:creator>
  <cp:lastModifiedBy>Dana Shay</cp:lastModifiedBy>
  <cp:revision>19</cp:revision>
  <dcterms:created xsi:type="dcterms:W3CDTF">2023-01-10T07:11:43Z</dcterms:created>
  <dcterms:modified xsi:type="dcterms:W3CDTF">2023-01-24T17:24:19Z</dcterms:modified>
</cp:coreProperties>
</file>